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329" r:id="rId5"/>
    <p:sldId id="282" r:id="rId6"/>
    <p:sldId id="256" r:id="rId7"/>
    <p:sldId id="262" r:id="rId8"/>
    <p:sldId id="336" r:id="rId9"/>
    <p:sldId id="267" r:id="rId10"/>
    <p:sldId id="334" r:id="rId11"/>
    <p:sldId id="338" r:id="rId12"/>
    <p:sldId id="258" r:id="rId13"/>
    <p:sldId id="259" r:id="rId14"/>
    <p:sldId id="260" r:id="rId15"/>
    <p:sldId id="270" r:id="rId16"/>
    <p:sldId id="271" r:id="rId17"/>
    <p:sldId id="330" r:id="rId18"/>
    <p:sldId id="339" r:id="rId19"/>
    <p:sldId id="277" r:id="rId20"/>
    <p:sldId id="340" r:id="rId21"/>
    <p:sldId id="293" r:id="rId22"/>
    <p:sldId id="331" r:id="rId23"/>
    <p:sldId id="280" r:id="rId24"/>
    <p:sldId id="273" r:id="rId25"/>
    <p:sldId id="332" r:id="rId26"/>
    <p:sldId id="287" r:id="rId27"/>
    <p:sldId id="296" r:id="rId28"/>
    <p:sldId id="342" r:id="rId29"/>
    <p:sldId id="343" r:id="rId30"/>
    <p:sldId id="341" r:id="rId31"/>
    <p:sldId id="33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B7B"/>
    <a:srgbClr val="3F3EA4"/>
    <a:srgbClr val="0033CC"/>
    <a:srgbClr val="B30000"/>
    <a:srgbClr val="737373"/>
    <a:srgbClr val="595959"/>
    <a:srgbClr val="940000"/>
    <a:srgbClr val="D6EECF"/>
    <a:srgbClr val="34821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26302-8A74-4563-B6B1-51EE16078136}" v="1" dt="2023-07-05T17:29:00.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3" autoAdjust="0"/>
    <p:restoredTop sz="61134" autoAdjust="0"/>
  </p:normalViewPr>
  <p:slideViewPr>
    <p:cSldViewPr snapToGrid="0" showGuides="1">
      <p:cViewPr varScale="1">
        <p:scale>
          <a:sx n="41" d="100"/>
          <a:sy n="41" d="100"/>
        </p:scale>
        <p:origin x="900" y="24"/>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076A538C-C32B-4A0B-BC09-8B053D08BAFC}"/>
    <pc:docChg chg="custSel addSld delSld modSld sldOrd">
      <pc:chgData name="Maxwell,Daniel" userId="1b6ea79d-60d7-472e-a79a-e3fa9de1dfad" providerId="ADAL" clId="{076A538C-C32B-4A0B-BC09-8B053D08BAFC}" dt="2023-03-09T20:28:27.176" v="931" actId="20577"/>
      <pc:docMkLst>
        <pc:docMk/>
      </pc:docMkLst>
      <pc:sldChg chg="modSp modAnim modNotesTx">
        <pc:chgData name="Maxwell,Daniel" userId="1b6ea79d-60d7-472e-a79a-e3fa9de1dfad" providerId="ADAL" clId="{076A538C-C32B-4A0B-BC09-8B053D08BAFC}" dt="2023-03-08T17:37:58.369" v="217" actId="20577"/>
        <pc:sldMkLst>
          <pc:docMk/>
          <pc:sldMk cId="1497806272" sldId="256"/>
        </pc:sldMkLst>
        <pc:spChg chg="mod">
          <ac:chgData name="Maxwell,Daniel" userId="1b6ea79d-60d7-472e-a79a-e3fa9de1dfad" providerId="ADAL" clId="{076A538C-C32B-4A0B-BC09-8B053D08BAFC}" dt="2023-03-08T17:36:25.640" v="25" actId="20577"/>
          <ac:spMkLst>
            <pc:docMk/>
            <pc:sldMk cId="1497806272" sldId="256"/>
            <ac:spMk id="5" creationId="{00000000-0000-0000-0000-000000000000}"/>
          </ac:spMkLst>
        </pc:spChg>
      </pc:sldChg>
      <pc:sldChg chg="modSp modAnim modNotesTx">
        <pc:chgData name="Maxwell,Daniel" userId="1b6ea79d-60d7-472e-a79a-e3fa9de1dfad" providerId="ADAL" clId="{076A538C-C32B-4A0B-BC09-8B053D08BAFC}" dt="2023-03-08T17:40:02.160" v="444" actId="20577"/>
        <pc:sldMkLst>
          <pc:docMk/>
          <pc:sldMk cId="496502312" sldId="267"/>
        </pc:sldMkLst>
        <pc:spChg chg="mod">
          <ac:chgData name="Maxwell,Daniel" userId="1b6ea79d-60d7-472e-a79a-e3fa9de1dfad" providerId="ADAL" clId="{076A538C-C32B-4A0B-BC09-8B053D08BAFC}" dt="2023-03-08T17:40:02.160" v="444" actId="20577"/>
          <ac:spMkLst>
            <pc:docMk/>
            <pc:sldMk cId="496502312" sldId="267"/>
            <ac:spMk id="3" creationId="{00000000-0000-0000-0000-000000000000}"/>
          </ac:spMkLst>
        </pc:spChg>
      </pc:sldChg>
      <pc:sldChg chg="del">
        <pc:chgData name="Maxwell,Daniel" userId="1b6ea79d-60d7-472e-a79a-e3fa9de1dfad" providerId="ADAL" clId="{076A538C-C32B-4A0B-BC09-8B053D08BAFC}" dt="2023-03-08T17:35:14.857" v="0" actId="47"/>
        <pc:sldMkLst>
          <pc:docMk/>
          <pc:sldMk cId="791954200" sldId="276"/>
        </pc:sldMkLst>
      </pc:sldChg>
      <pc:sldChg chg="ord modNotesTx">
        <pc:chgData name="Maxwell,Daniel" userId="1b6ea79d-60d7-472e-a79a-e3fa9de1dfad" providerId="ADAL" clId="{076A538C-C32B-4A0B-BC09-8B053D08BAFC}" dt="2023-03-09T20:28:27.176" v="931" actId="20577"/>
        <pc:sldMkLst>
          <pc:docMk/>
          <pc:sldMk cId="3192052037" sldId="293"/>
        </pc:sldMkLst>
      </pc:sldChg>
      <pc:sldChg chg="addSp delSp modSp add mod modTransition modAnim modNotesTx">
        <pc:chgData name="Maxwell,Daniel" userId="1b6ea79d-60d7-472e-a79a-e3fa9de1dfad" providerId="ADAL" clId="{076A538C-C32B-4A0B-BC09-8B053D08BAFC}" dt="2023-03-09T20:23:22.722" v="853" actId="6549"/>
        <pc:sldMkLst>
          <pc:docMk/>
          <pc:sldMk cId="2194656671" sldId="340"/>
        </pc:sldMkLst>
        <pc:spChg chg="add mod">
          <ac:chgData name="Maxwell,Daniel" userId="1b6ea79d-60d7-472e-a79a-e3fa9de1dfad" providerId="ADAL" clId="{076A538C-C32B-4A0B-BC09-8B053D08BAFC}" dt="2023-03-09T20:17:19.798" v="474" actId="2085"/>
          <ac:spMkLst>
            <pc:docMk/>
            <pc:sldMk cId="2194656671" sldId="340"/>
            <ac:spMk id="8" creationId="{FB591F8B-5E1A-2CF5-B606-CEAFDE7FCB70}"/>
          </ac:spMkLst>
        </pc:spChg>
        <pc:spChg chg="add mod ord">
          <ac:chgData name="Maxwell,Daniel" userId="1b6ea79d-60d7-472e-a79a-e3fa9de1dfad" providerId="ADAL" clId="{076A538C-C32B-4A0B-BC09-8B053D08BAFC}" dt="2023-03-09T20:17:52.279" v="563" actId="171"/>
          <ac:spMkLst>
            <pc:docMk/>
            <pc:sldMk cId="2194656671" sldId="340"/>
            <ac:spMk id="11" creationId="{73DFFF3B-A912-3F83-56F1-F227C3878655}"/>
          </ac:spMkLst>
        </pc:spChg>
        <pc:graphicFrameChg chg="del">
          <ac:chgData name="Maxwell,Daniel" userId="1b6ea79d-60d7-472e-a79a-e3fa9de1dfad" providerId="ADAL" clId="{076A538C-C32B-4A0B-BC09-8B053D08BAFC}" dt="2023-03-09T20:15:01.887" v="446" actId="478"/>
          <ac:graphicFrameMkLst>
            <pc:docMk/>
            <pc:sldMk cId="2194656671" sldId="340"/>
            <ac:graphicFrameMk id="2" creationId="{0A91537F-874D-8701-79D8-A7236B792E0B}"/>
          </ac:graphicFrameMkLst>
        </pc:graphicFrameChg>
        <pc:picChg chg="add mod ord">
          <ac:chgData name="Maxwell,Daniel" userId="1b6ea79d-60d7-472e-a79a-e3fa9de1dfad" providerId="ADAL" clId="{076A538C-C32B-4A0B-BC09-8B053D08BAFC}" dt="2023-03-09T20:16:10.984" v="469" actId="1038"/>
          <ac:picMkLst>
            <pc:docMk/>
            <pc:sldMk cId="2194656671" sldId="340"/>
            <ac:picMk id="6" creationId="{76601138-3D85-1E42-8BD4-741BE31F1E1F}"/>
          </ac:picMkLst>
        </pc:picChg>
        <pc:picChg chg="del">
          <ac:chgData name="Maxwell,Daniel" userId="1b6ea79d-60d7-472e-a79a-e3fa9de1dfad" providerId="ADAL" clId="{076A538C-C32B-4A0B-BC09-8B053D08BAFC}" dt="2023-03-09T20:15:10.426" v="447"/>
          <ac:picMkLst>
            <pc:docMk/>
            <pc:sldMk cId="2194656671" sldId="340"/>
            <ac:picMk id="7" creationId="{8BA7D920-234A-0C8A-A7D5-28F313DACFC8}"/>
          </ac:picMkLst>
        </pc:picChg>
        <pc:picChg chg="ord">
          <ac:chgData name="Maxwell,Daniel" userId="1b6ea79d-60d7-472e-a79a-e3fa9de1dfad" providerId="ADAL" clId="{076A538C-C32B-4A0B-BC09-8B053D08BAFC}" dt="2023-03-09T20:17:58.407" v="564" actId="170"/>
          <ac:picMkLst>
            <pc:docMk/>
            <pc:sldMk cId="2194656671" sldId="340"/>
            <ac:picMk id="12" creationId="{3DB3896A-B164-4DD2-B067-27ADFC25B5EC}"/>
          </ac:picMkLst>
        </pc:picChg>
      </pc:sldChg>
    </pc:docChg>
  </pc:docChgLst>
  <pc:docChgLst>
    <pc:chgData name="Maxwell,Daniel" userId="1b6ea79d-60d7-472e-a79a-e3fa9de1dfad" providerId="ADAL" clId="{2A12DDDB-4295-49BE-A3E9-FF83F1B17023}"/>
    <pc:docChg chg="custSel addSld delSld modSld sldOrd">
      <pc:chgData name="Maxwell,Daniel" userId="1b6ea79d-60d7-472e-a79a-e3fa9de1dfad" providerId="ADAL" clId="{2A12DDDB-4295-49BE-A3E9-FF83F1B17023}" dt="2023-05-24T21:47:27.906" v="1244"/>
      <pc:docMkLst>
        <pc:docMk/>
      </pc:docMkLst>
      <pc:sldChg chg="modNotesTx">
        <pc:chgData name="Maxwell,Daniel" userId="1b6ea79d-60d7-472e-a79a-e3fa9de1dfad" providerId="ADAL" clId="{2A12DDDB-4295-49BE-A3E9-FF83F1B17023}" dt="2023-05-23T13:10:16.536" v="100" actId="20577"/>
        <pc:sldMkLst>
          <pc:docMk/>
          <pc:sldMk cId="1497806272" sldId="256"/>
        </pc:sldMkLst>
      </pc:sldChg>
      <pc:sldChg chg="del">
        <pc:chgData name="Maxwell,Daniel" userId="1b6ea79d-60d7-472e-a79a-e3fa9de1dfad" providerId="ADAL" clId="{2A12DDDB-4295-49BE-A3E9-FF83F1B17023}" dt="2023-05-23T13:50:06.259" v="101" actId="47"/>
        <pc:sldMkLst>
          <pc:docMk/>
          <pc:sldMk cId="2021418747" sldId="289"/>
        </pc:sldMkLst>
      </pc:sldChg>
      <pc:sldChg chg="addSp delSp modSp mod modNotesTx">
        <pc:chgData name="Maxwell,Daniel" userId="1b6ea79d-60d7-472e-a79a-e3fa9de1dfad" providerId="ADAL" clId="{2A12DDDB-4295-49BE-A3E9-FF83F1B17023}" dt="2023-05-24T21:40:13.853" v="741" actId="20577"/>
        <pc:sldMkLst>
          <pc:docMk/>
          <pc:sldMk cId="1132462549" sldId="296"/>
        </pc:sldMkLst>
        <pc:graphicFrameChg chg="del">
          <ac:chgData name="Maxwell,Daniel" userId="1b6ea79d-60d7-472e-a79a-e3fa9de1dfad" providerId="ADAL" clId="{2A12DDDB-4295-49BE-A3E9-FF83F1B17023}" dt="2023-05-24T21:37:55.433" v="584" actId="478"/>
          <ac:graphicFrameMkLst>
            <pc:docMk/>
            <pc:sldMk cId="1132462549" sldId="296"/>
            <ac:graphicFrameMk id="2" creationId="{74412D3C-0740-0C6C-4CDE-0D4ECB74F8A1}"/>
          </ac:graphicFrameMkLst>
        </pc:graphicFrameChg>
        <pc:picChg chg="add mod">
          <ac:chgData name="Maxwell,Daniel" userId="1b6ea79d-60d7-472e-a79a-e3fa9de1dfad" providerId="ADAL" clId="{2A12DDDB-4295-49BE-A3E9-FF83F1B17023}" dt="2023-05-24T21:38:31.282" v="589" actId="1076"/>
          <ac:picMkLst>
            <pc:docMk/>
            <pc:sldMk cId="1132462549" sldId="296"/>
            <ac:picMk id="7" creationId="{92977431-C5BB-323E-3FF4-55DEF88DB777}"/>
          </ac:picMkLst>
        </pc:picChg>
      </pc:sldChg>
      <pc:sldChg chg="addSp modSp new mod ord modNotesTx">
        <pc:chgData name="Maxwell,Daniel" userId="1b6ea79d-60d7-472e-a79a-e3fa9de1dfad" providerId="ADAL" clId="{2A12DDDB-4295-49BE-A3E9-FF83F1B17023}" dt="2023-05-24T21:47:27.906" v="1244"/>
        <pc:sldMkLst>
          <pc:docMk/>
          <pc:sldMk cId="4269837095" sldId="342"/>
        </pc:sldMkLst>
        <pc:picChg chg="add mod">
          <ac:chgData name="Maxwell,Daniel" userId="1b6ea79d-60d7-472e-a79a-e3fa9de1dfad" providerId="ADAL" clId="{2A12DDDB-4295-49BE-A3E9-FF83F1B17023}" dt="2023-05-24T21:30:29.450" v="118" actId="1076"/>
          <ac:picMkLst>
            <pc:docMk/>
            <pc:sldMk cId="4269837095" sldId="342"/>
            <ac:picMk id="3" creationId="{2F58BEC6-A38B-8DDA-6485-99AC9052FB25}"/>
          </ac:picMkLst>
        </pc:picChg>
        <pc:picChg chg="add mod">
          <ac:chgData name="Maxwell,Daniel" userId="1b6ea79d-60d7-472e-a79a-e3fa9de1dfad" providerId="ADAL" clId="{2A12DDDB-4295-49BE-A3E9-FF83F1B17023}" dt="2023-05-24T21:30:25.506" v="117" actId="14100"/>
          <ac:picMkLst>
            <pc:docMk/>
            <pc:sldMk cId="4269837095" sldId="342"/>
            <ac:picMk id="5" creationId="{FD7C293A-3CC2-A34D-CEFE-88CF5ED0E9E5}"/>
          </ac:picMkLst>
        </pc:picChg>
      </pc:sldChg>
    </pc:docChg>
  </pc:docChgLst>
  <pc:docChgLst>
    <pc:chgData name="Maxwell,Daniel" userId="1b6ea79d-60d7-472e-a79a-e3fa9de1dfad" providerId="ADAL" clId="{7EADAE9A-F2CD-4ADD-9950-0327C2C1326E}"/>
    <pc:docChg chg="custSel addSld modSld">
      <pc:chgData name="Maxwell,Daniel" userId="1b6ea79d-60d7-472e-a79a-e3fa9de1dfad" providerId="ADAL" clId="{7EADAE9A-F2CD-4ADD-9950-0327C2C1326E}" dt="2023-05-25T19:02:47.969" v="5889"/>
      <pc:docMkLst>
        <pc:docMk/>
      </pc:docMkLst>
      <pc:sldChg chg="addSp delSp modSp mod modTransition modAnim modNotesTx">
        <pc:chgData name="Maxwell,Daniel" userId="1b6ea79d-60d7-472e-a79a-e3fa9de1dfad" providerId="ADAL" clId="{7EADAE9A-F2CD-4ADD-9950-0327C2C1326E}" dt="2023-05-25T17:58:24.049" v="3999"/>
        <pc:sldMkLst>
          <pc:docMk/>
          <pc:sldMk cId="2815250072" sldId="287"/>
        </pc:sldMkLst>
        <pc:spChg chg="add mod">
          <ac:chgData name="Maxwell,Daniel" userId="1b6ea79d-60d7-472e-a79a-e3fa9de1dfad" providerId="ADAL" clId="{7EADAE9A-F2CD-4ADD-9950-0327C2C1326E}" dt="2023-05-25T14:11:39.690" v="1516" actId="20577"/>
          <ac:spMkLst>
            <pc:docMk/>
            <pc:sldMk cId="2815250072" sldId="287"/>
            <ac:spMk id="15" creationId="{12AF450C-973B-0F40-0F68-086AD9FD3455}"/>
          </ac:spMkLst>
        </pc:spChg>
        <pc:picChg chg="del">
          <ac:chgData name="Maxwell,Daniel" userId="1b6ea79d-60d7-472e-a79a-e3fa9de1dfad" providerId="ADAL" clId="{7EADAE9A-F2CD-4ADD-9950-0327C2C1326E}" dt="2023-05-25T17:55:21.651" v="3989"/>
          <ac:picMkLst>
            <pc:docMk/>
            <pc:sldMk cId="2815250072" sldId="287"/>
            <ac:picMk id="5" creationId="{1F5A25BC-AEF1-4F35-E881-6346287E0A05}"/>
          </ac:picMkLst>
        </pc:picChg>
        <pc:picChg chg="add del mod">
          <ac:chgData name="Maxwell,Daniel" userId="1b6ea79d-60d7-472e-a79a-e3fa9de1dfad" providerId="ADAL" clId="{7EADAE9A-F2CD-4ADD-9950-0327C2C1326E}" dt="2023-05-25T17:57:56.748" v="3998"/>
          <ac:picMkLst>
            <pc:docMk/>
            <pc:sldMk cId="2815250072" sldId="287"/>
            <ac:picMk id="6" creationId="{B28E9F03-87BF-ADAA-D96C-7EE25E2BFCC8}"/>
          </ac:picMkLst>
        </pc:picChg>
        <pc:picChg chg="add mod">
          <ac:chgData name="Maxwell,Daniel" userId="1b6ea79d-60d7-472e-a79a-e3fa9de1dfad" providerId="ADAL" clId="{7EADAE9A-F2CD-4ADD-9950-0327C2C1326E}" dt="2023-05-25T17:58:24.049" v="3999"/>
          <ac:picMkLst>
            <pc:docMk/>
            <pc:sldMk cId="2815250072" sldId="287"/>
            <ac:picMk id="7" creationId="{DD9F4BE1-7FB4-55F4-AD59-D5FDBD2FF2B9}"/>
          </ac:picMkLst>
        </pc:picChg>
      </pc:sldChg>
      <pc:sldChg chg="addSp delSp modSp modTransition modAnim modNotesTx">
        <pc:chgData name="Maxwell,Daniel" userId="1b6ea79d-60d7-472e-a79a-e3fa9de1dfad" providerId="ADAL" clId="{7EADAE9A-F2CD-4ADD-9950-0327C2C1326E}" dt="2023-05-25T18:57:13.026" v="5843"/>
        <pc:sldMkLst>
          <pc:docMk/>
          <pc:sldMk cId="3192052037" sldId="293"/>
        </pc:sldMkLst>
        <pc:picChg chg="add del mod">
          <ac:chgData name="Maxwell,Daniel" userId="1b6ea79d-60d7-472e-a79a-e3fa9de1dfad" providerId="ADAL" clId="{7EADAE9A-F2CD-4ADD-9950-0327C2C1326E}" dt="2023-05-25T18:56:46.457" v="5840"/>
          <ac:picMkLst>
            <pc:docMk/>
            <pc:sldMk cId="3192052037" sldId="293"/>
            <ac:picMk id="4" creationId="{3146CAD9-588C-1F4E-4CAB-C7557A4E426B}"/>
          </ac:picMkLst>
        </pc:picChg>
        <pc:picChg chg="add del mod">
          <ac:chgData name="Maxwell,Daniel" userId="1b6ea79d-60d7-472e-a79a-e3fa9de1dfad" providerId="ADAL" clId="{7EADAE9A-F2CD-4ADD-9950-0327C2C1326E}" dt="2023-05-25T18:57:00.111" v="5842"/>
          <ac:picMkLst>
            <pc:docMk/>
            <pc:sldMk cId="3192052037" sldId="293"/>
            <ac:picMk id="6" creationId="{BEEEDC65-1862-D2D2-6F1E-EA8A6994E82B}"/>
          </ac:picMkLst>
        </pc:picChg>
        <pc:picChg chg="del">
          <ac:chgData name="Maxwell,Daniel" userId="1b6ea79d-60d7-472e-a79a-e3fa9de1dfad" providerId="ADAL" clId="{7EADAE9A-F2CD-4ADD-9950-0327C2C1326E}" dt="2023-05-25T18:55:53.756" v="5739"/>
          <ac:picMkLst>
            <pc:docMk/>
            <pc:sldMk cId="3192052037" sldId="293"/>
            <ac:picMk id="7" creationId="{8BA7D920-234A-0C8A-A7D5-28F313DACFC8}"/>
          </ac:picMkLst>
        </pc:picChg>
        <pc:picChg chg="add mod">
          <ac:chgData name="Maxwell,Daniel" userId="1b6ea79d-60d7-472e-a79a-e3fa9de1dfad" providerId="ADAL" clId="{7EADAE9A-F2CD-4ADD-9950-0327C2C1326E}" dt="2023-05-25T18:57:13.026" v="5843"/>
          <ac:picMkLst>
            <pc:docMk/>
            <pc:sldMk cId="3192052037" sldId="293"/>
            <ac:picMk id="8" creationId="{3646C95C-4F3A-453B-750E-44A9F00E5D12}"/>
          </ac:picMkLst>
        </pc:picChg>
      </pc:sldChg>
      <pc:sldChg chg="addSp delSp modSp mod modTransition modAnim modNotesTx">
        <pc:chgData name="Maxwell,Daniel" userId="1b6ea79d-60d7-472e-a79a-e3fa9de1dfad" providerId="ADAL" clId="{7EADAE9A-F2CD-4ADD-9950-0327C2C1326E}" dt="2023-05-25T18:12:10.278" v="4414"/>
        <pc:sldMkLst>
          <pc:docMk/>
          <pc:sldMk cId="1132462549" sldId="296"/>
        </pc:sldMkLst>
        <pc:spChg chg="add mod">
          <ac:chgData name="Maxwell,Daniel" userId="1b6ea79d-60d7-472e-a79a-e3fa9de1dfad" providerId="ADAL" clId="{7EADAE9A-F2CD-4ADD-9950-0327C2C1326E}" dt="2023-05-25T14:10:59.523" v="1485" actId="20577"/>
          <ac:spMkLst>
            <pc:docMk/>
            <pc:sldMk cId="1132462549" sldId="296"/>
            <ac:spMk id="6" creationId="{993B0674-BA9C-A38D-92EB-22D2774DDC99}"/>
          </ac:spMkLst>
        </pc:spChg>
        <pc:picChg chg="add del mod">
          <ac:chgData name="Maxwell,Daniel" userId="1b6ea79d-60d7-472e-a79a-e3fa9de1dfad" providerId="ADAL" clId="{7EADAE9A-F2CD-4ADD-9950-0327C2C1326E}" dt="2023-05-25T18:00:02.250" v="4002"/>
          <ac:picMkLst>
            <pc:docMk/>
            <pc:sldMk cId="1132462549" sldId="296"/>
            <ac:picMk id="2" creationId="{4CBF7054-6C3B-EB4A-DBDE-4D319AA50269}"/>
          </ac:picMkLst>
        </pc:picChg>
        <pc:picChg chg="del">
          <ac:chgData name="Maxwell,Daniel" userId="1b6ea79d-60d7-472e-a79a-e3fa9de1dfad" providerId="ADAL" clId="{7EADAE9A-F2CD-4ADD-9950-0327C2C1326E}" dt="2023-05-25T17:59:04.881" v="4000"/>
          <ac:picMkLst>
            <pc:docMk/>
            <pc:sldMk cId="1132462549" sldId="296"/>
            <ac:picMk id="5" creationId="{D3FEC116-A279-1453-B3D5-796D3BE12B68}"/>
          </ac:picMkLst>
        </pc:picChg>
        <pc:picChg chg="add del mod">
          <ac:chgData name="Maxwell,Daniel" userId="1b6ea79d-60d7-472e-a79a-e3fa9de1dfad" providerId="ADAL" clId="{7EADAE9A-F2CD-4ADD-9950-0327C2C1326E}" dt="2023-05-25T18:00:13.360" v="4004"/>
          <ac:picMkLst>
            <pc:docMk/>
            <pc:sldMk cId="1132462549" sldId="296"/>
            <ac:picMk id="8" creationId="{533676E9-F031-0455-1C93-121262790508}"/>
          </ac:picMkLst>
        </pc:picChg>
        <pc:picChg chg="add del mod">
          <ac:chgData name="Maxwell,Daniel" userId="1b6ea79d-60d7-472e-a79a-e3fa9de1dfad" providerId="ADAL" clId="{7EADAE9A-F2CD-4ADD-9950-0327C2C1326E}" dt="2023-05-25T18:06:53.809" v="4362"/>
          <ac:picMkLst>
            <pc:docMk/>
            <pc:sldMk cId="1132462549" sldId="296"/>
            <ac:picMk id="9" creationId="{DB608422-BB44-CE43-F183-2379FBBD4D42}"/>
          </ac:picMkLst>
        </pc:picChg>
        <pc:picChg chg="add del mod">
          <ac:chgData name="Maxwell,Daniel" userId="1b6ea79d-60d7-472e-a79a-e3fa9de1dfad" providerId="ADAL" clId="{7EADAE9A-F2CD-4ADD-9950-0327C2C1326E}" dt="2023-05-25T18:08:13.649" v="4390"/>
          <ac:picMkLst>
            <pc:docMk/>
            <pc:sldMk cId="1132462549" sldId="296"/>
            <ac:picMk id="10" creationId="{11995508-984B-20DE-AFF7-56C464049645}"/>
          </ac:picMkLst>
        </pc:picChg>
        <pc:picChg chg="add del mod">
          <ac:chgData name="Maxwell,Daniel" userId="1b6ea79d-60d7-472e-a79a-e3fa9de1dfad" providerId="ADAL" clId="{7EADAE9A-F2CD-4ADD-9950-0327C2C1326E}" dt="2023-05-25T18:08:31.904" v="4392"/>
          <ac:picMkLst>
            <pc:docMk/>
            <pc:sldMk cId="1132462549" sldId="296"/>
            <ac:picMk id="11" creationId="{DD2CA4E6-696E-7A18-0205-3BBD4DEE7221}"/>
          </ac:picMkLst>
        </pc:picChg>
        <pc:picChg chg="add del mod">
          <ac:chgData name="Maxwell,Daniel" userId="1b6ea79d-60d7-472e-a79a-e3fa9de1dfad" providerId="ADAL" clId="{7EADAE9A-F2CD-4ADD-9950-0327C2C1326E}" dt="2023-05-25T18:09:55.098" v="4405"/>
          <ac:picMkLst>
            <pc:docMk/>
            <pc:sldMk cId="1132462549" sldId="296"/>
            <ac:picMk id="12" creationId="{19FCDA0D-06B6-4A90-539F-D7EE8DD7BDF1}"/>
          </ac:picMkLst>
        </pc:picChg>
        <pc:picChg chg="add del mod">
          <ac:chgData name="Maxwell,Daniel" userId="1b6ea79d-60d7-472e-a79a-e3fa9de1dfad" providerId="ADAL" clId="{7EADAE9A-F2CD-4ADD-9950-0327C2C1326E}" dt="2023-05-25T18:10:12.240" v="4407"/>
          <ac:picMkLst>
            <pc:docMk/>
            <pc:sldMk cId="1132462549" sldId="296"/>
            <ac:picMk id="13" creationId="{CE7A0F5F-3488-BF22-CB12-F85EFCFD6235}"/>
          </ac:picMkLst>
        </pc:picChg>
        <pc:picChg chg="add del mod">
          <ac:chgData name="Maxwell,Daniel" userId="1b6ea79d-60d7-472e-a79a-e3fa9de1dfad" providerId="ADAL" clId="{7EADAE9A-F2CD-4ADD-9950-0327C2C1326E}" dt="2023-05-25T18:11:03.588" v="4409"/>
          <ac:picMkLst>
            <pc:docMk/>
            <pc:sldMk cId="1132462549" sldId="296"/>
            <ac:picMk id="14" creationId="{47C38008-9E49-560B-F6C1-1FD5AB30864D}"/>
          </ac:picMkLst>
        </pc:picChg>
        <pc:picChg chg="add del mod">
          <ac:chgData name="Maxwell,Daniel" userId="1b6ea79d-60d7-472e-a79a-e3fa9de1dfad" providerId="ADAL" clId="{7EADAE9A-F2CD-4ADD-9950-0327C2C1326E}" dt="2023-05-25T18:11:25.514" v="4411"/>
          <ac:picMkLst>
            <pc:docMk/>
            <pc:sldMk cId="1132462549" sldId="296"/>
            <ac:picMk id="15" creationId="{9FB37291-7FE0-A79D-8718-C7FF7A36CEF8}"/>
          </ac:picMkLst>
        </pc:picChg>
        <pc:picChg chg="add del mod">
          <ac:chgData name="Maxwell,Daniel" userId="1b6ea79d-60d7-472e-a79a-e3fa9de1dfad" providerId="ADAL" clId="{7EADAE9A-F2CD-4ADD-9950-0327C2C1326E}" dt="2023-05-25T18:11:37.905" v="4413"/>
          <ac:picMkLst>
            <pc:docMk/>
            <pc:sldMk cId="1132462549" sldId="296"/>
            <ac:picMk id="16" creationId="{2AE1E91D-0EBF-CB2E-1208-EF4DB3713F57}"/>
          </ac:picMkLst>
        </pc:picChg>
        <pc:picChg chg="add mod">
          <ac:chgData name="Maxwell,Daniel" userId="1b6ea79d-60d7-472e-a79a-e3fa9de1dfad" providerId="ADAL" clId="{7EADAE9A-F2CD-4ADD-9950-0327C2C1326E}" dt="2023-05-25T18:12:10.278" v="4414"/>
          <ac:picMkLst>
            <pc:docMk/>
            <pc:sldMk cId="1132462549" sldId="296"/>
            <ac:picMk id="17" creationId="{D281C9DC-498C-06FC-70CB-8101BB6F393D}"/>
          </ac:picMkLst>
        </pc:picChg>
      </pc:sldChg>
      <pc:sldChg chg="addSp delSp modSp modTransition modAnim modNotesTx">
        <pc:chgData name="Maxwell,Daniel" userId="1b6ea79d-60d7-472e-a79a-e3fa9de1dfad" providerId="ADAL" clId="{7EADAE9A-F2CD-4ADD-9950-0327C2C1326E}" dt="2023-05-25T19:02:47.969" v="5889"/>
        <pc:sldMkLst>
          <pc:docMk/>
          <pc:sldMk cId="2194656671" sldId="340"/>
        </pc:sldMkLst>
        <pc:picChg chg="add del mod">
          <ac:chgData name="Maxwell,Daniel" userId="1b6ea79d-60d7-472e-a79a-e3fa9de1dfad" providerId="ADAL" clId="{7EADAE9A-F2CD-4ADD-9950-0327C2C1326E}" dt="2023-05-25T18:58:33.577" v="5845"/>
          <ac:picMkLst>
            <pc:docMk/>
            <pc:sldMk cId="2194656671" sldId="340"/>
            <ac:picMk id="2" creationId="{94D1E5FA-5814-555E-91D0-DA795100373D}"/>
          </ac:picMkLst>
        </pc:picChg>
        <pc:picChg chg="add del mod">
          <ac:chgData name="Maxwell,Daniel" userId="1b6ea79d-60d7-472e-a79a-e3fa9de1dfad" providerId="ADAL" clId="{7EADAE9A-F2CD-4ADD-9950-0327C2C1326E}" dt="2023-05-25T19:01:39.428" v="5888"/>
          <ac:picMkLst>
            <pc:docMk/>
            <pc:sldMk cId="2194656671" sldId="340"/>
            <ac:picMk id="4" creationId="{77CA58BB-24CC-AAF9-C5DB-F530258878AB}"/>
          </ac:picMkLst>
        </pc:picChg>
        <pc:picChg chg="add mod">
          <ac:chgData name="Maxwell,Daniel" userId="1b6ea79d-60d7-472e-a79a-e3fa9de1dfad" providerId="ADAL" clId="{7EADAE9A-F2CD-4ADD-9950-0327C2C1326E}" dt="2023-05-25T19:02:47.969" v="5889"/>
          <ac:picMkLst>
            <pc:docMk/>
            <pc:sldMk cId="2194656671" sldId="340"/>
            <ac:picMk id="7" creationId="{35BE8921-D076-F461-BF0A-0E8B86379808}"/>
          </ac:picMkLst>
        </pc:picChg>
      </pc:sldChg>
      <pc:sldChg chg="addSp delSp modSp new mod modTransition modAnim modNotesTx">
        <pc:chgData name="Maxwell,Daniel" userId="1b6ea79d-60d7-472e-a79a-e3fa9de1dfad" providerId="ADAL" clId="{7EADAE9A-F2CD-4ADD-9950-0327C2C1326E}" dt="2023-05-25T18:54:46.908" v="5738"/>
        <pc:sldMkLst>
          <pc:docMk/>
          <pc:sldMk cId="3935765361" sldId="341"/>
        </pc:sldMkLst>
        <pc:spChg chg="add mod">
          <ac:chgData name="Maxwell,Daniel" userId="1b6ea79d-60d7-472e-a79a-e3fa9de1dfad" providerId="ADAL" clId="{7EADAE9A-F2CD-4ADD-9950-0327C2C1326E}" dt="2023-05-24T20:12:37.588" v="62" actId="20577"/>
          <ac:spMkLst>
            <pc:docMk/>
            <pc:sldMk cId="3935765361" sldId="341"/>
            <ac:spMk id="6" creationId="{519DD942-3483-598B-8A07-98C82B3231A8}"/>
          </ac:spMkLst>
        </pc:spChg>
        <pc:picChg chg="add del mod">
          <ac:chgData name="Maxwell,Daniel" userId="1b6ea79d-60d7-472e-a79a-e3fa9de1dfad" providerId="ADAL" clId="{7EADAE9A-F2CD-4ADD-9950-0327C2C1326E}" dt="2023-05-25T18:39:06.452" v="5162"/>
          <ac:picMkLst>
            <pc:docMk/>
            <pc:sldMk cId="3935765361" sldId="341"/>
            <ac:picMk id="2" creationId="{E1F1DE2A-E2E3-F33E-39D4-820912C6EDFF}"/>
          </ac:picMkLst>
        </pc:picChg>
        <pc:picChg chg="add del mod">
          <ac:chgData name="Maxwell,Daniel" userId="1b6ea79d-60d7-472e-a79a-e3fa9de1dfad" providerId="ADAL" clId="{7EADAE9A-F2CD-4ADD-9950-0327C2C1326E}" dt="2023-05-25T18:39:19.908" v="5164"/>
          <ac:picMkLst>
            <pc:docMk/>
            <pc:sldMk cId="3935765361" sldId="341"/>
            <ac:picMk id="3" creationId="{10C10AD4-4B80-6F4B-C5C3-00ECA770FBCD}"/>
          </ac:picMkLst>
        </pc:picChg>
        <pc:picChg chg="add del mod">
          <ac:chgData name="Maxwell,Daniel" userId="1b6ea79d-60d7-472e-a79a-e3fa9de1dfad" providerId="ADAL" clId="{7EADAE9A-F2CD-4ADD-9950-0327C2C1326E}" dt="2023-05-24T20:11:57.800" v="24" actId="478"/>
          <ac:picMkLst>
            <pc:docMk/>
            <pc:sldMk cId="3935765361" sldId="341"/>
            <ac:picMk id="3" creationId="{91F53BA5-4896-CE1F-88A0-C158564EC22C}"/>
          </ac:picMkLst>
        </pc:picChg>
        <pc:picChg chg="add mod">
          <ac:chgData name="Maxwell,Daniel" userId="1b6ea79d-60d7-472e-a79a-e3fa9de1dfad" providerId="ADAL" clId="{7EADAE9A-F2CD-4ADD-9950-0327C2C1326E}" dt="2023-05-25T14:09:11.132" v="1435"/>
          <ac:picMkLst>
            <pc:docMk/>
            <pc:sldMk cId="3935765361" sldId="341"/>
            <ac:picMk id="4" creationId="{49E2B260-C7B1-DE64-337E-5FB37A937A3E}"/>
          </ac:picMkLst>
        </pc:picChg>
        <pc:picChg chg="add mod">
          <ac:chgData name="Maxwell,Daniel" userId="1b6ea79d-60d7-472e-a79a-e3fa9de1dfad" providerId="ADAL" clId="{7EADAE9A-F2CD-4ADD-9950-0327C2C1326E}" dt="2023-05-24T20:12:05.615" v="27" actId="1076"/>
          <ac:picMkLst>
            <pc:docMk/>
            <pc:sldMk cId="3935765361" sldId="341"/>
            <ac:picMk id="5" creationId="{E0B749DC-2274-BFAC-CA8D-01435D889BCC}"/>
          </ac:picMkLst>
        </pc:picChg>
        <pc:picChg chg="add del mod">
          <ac:chgData name="Maxwell,Daniel" userId="1b6ea79d-60d7-472e-a79a-e3fa9de1dfad" providerId="ADAL" clId="{7EADAE9A-F2CD-4ADD-9950-0327C2C1326E}" dt="2023-05-25T18:39:41.957" v="5166"/>
          <ac:picMkLst>
            <pc:docMk/>
            <pc:sldMk cId="3935765361" sldId="341"/>
            <ac:picMk id="7" creationId="{6CFA10E4-6674-3CDB-3DA6-A8B90A2902BF}"/>
          </ac:picMkLst>
        </pc:picChg>
        <pc:picChg chg="add del mod">
          <ac:chgData name="Maxwell,Daniel" userId="1b6ea79d-60d7-472e-a79a-e3fa9de1dfad" providerId="ADAL" clId="{7EADAE9A-F2CD-4ADD-9950-0327C2C1326E}" dt="2023-05-25T18:42:30.379" v="5223"/>
          <ac:picMkLst>
            <pc:docMk/>
            <pc:sldMk cId="3935765361" sldId="341"/>
            <ac:picMk id="8" creationId="{1C13B2A3-FD1F-C04E-9357-F30CECCA2539}"/>
          </ac:picMkLst>
        </pc:picChg>
        <pc:picChg chg="add del mod">
          <ac:chgData name="Maxwell,Daniel" userId="1b6ea79d-60d7-472e-a79a-e3fa9de1dfad" providerId="ADAL" clId="{7EADAE9A-F2CD-4ADD-9950-0327C2C1326E}" dt="2023-05-25T18:46:29.435" v="5400"/>
          <ac:picMkLst>
            <pc:docMk/>
            <pc:sldMk cId="3935765361" sldId="341"/>
            <ac:picMk id="9" creationId="{4965FD26-0F06-6C03-474F-2A7118063E81}"/>
          </ac:picMkLst>
        </pc:picChg>
        <pc:picChg chg="add del mod">
          <ac:chgData name="Maxwell,Daniel" userId="1b6ea79d-60d7-472e-a79a-e3fa9de1dfad" providerId="ADAL" clId="{7EADAE9A-F2CD-4ADD-9950-0327C2C1326E}" dt="2023-05-25T18:46:38.544" v="5402"/>
          <ac:picMkLst>
            <pc:docMk/>
            <pc:sldMk cId="3935765361" sldId="341"/>
            <ac:picMk id="10" creationId="{2A733CF0-BBEA-C72C-9445-1ECA51021BD6}"/>
          </ac:picMkLst>
        </pc:picChg>
        <pc:picChg chg="add del mod">
          <ac:chgData name="Maxwell,Daniel" userId="1b6ea79d-60d7-472e-a79a-e3fa9de1dfad" providerId="ADAL" clId="{7EADAE9A-F2CD-4ADD-9950-0327C2C1326E}" dt="2023-05-25T18:52:11.757" v="5727"/>
          <ac:picMkLst>
            <pc:docMk/>
            <pc:sldMk cId="3935765361" sldId="341"/>
            <ac:picMk id="11" creationId="{CAED7BBF-8B13-9E60-133F-612C72B79208}"/>
          </ac:picMkLst>
        </pc:picChg>
        <pc:picChg chg="add del mod">
          <ac:chgData name="Maxwell,Daniel" userId="1b6ea79d-60d7-472e-a79a-e3fa9de1dfad" providerId="ADAL" clId="{7EADAE9A-F2CD-4ADD-9950-0327C2C1326E}" dt="2023-05-25T18:54:11.807" v="5737"/>
          <ac:picMkLst>
            <pc:docMk/>
            <pc:sldMk cId="3935765361" sldId="341"/>
            <ac:picMk id="12" creationId="{9FE21A6C-EF8E-9FDF-5FB3-E38D88785A0D}"/>
          </ac:picMkLst>
        </pc:picChg>
        <pc:picChg chg="add mod">
          <ac:chgData name="Maxwell,Daniel" userId="1b6ea79d-60d7-472e-a79a-e3fa9de1dfad" providerId="ADAL" clId="{7EADAE9A-F2CD-4ADD-9950-0327C2C1326E}" dt="2023-05-25T18:54:46.908" v="5738"/>
          <ac:picMkLst>
            <pc:docMk/>
            <pc:sldMk cId="3935765361" sldId="341"/>
            <ac:picMk id="13" creationId="{B08BCC7C-7A01-1983-0FA0-0C236C16428D}"/>
          </ac:picMkLst>
        </pc:picChg>
      </pc:sldChg>
      <pc:sldChg chg="addSp delSp modSp mod modTransition modAnim modNotesTx">
        <pc:chgData name="Maxwell,Daniel" userId="1b6ea79d-60d7-472e-a79a-e3fa9de1dfad" providerId="ADAL" clId="{7EADAE9A-F2CD-4ADD-9950-0327C2C1326E}" dt="2023-05-25T18:30:20.925" v="5044"/>
        <pc:sldMkLst>
          <pc:docMk/>
          <pc:sldMk cId="4269837095" sldId="342"/>
        </pc:sldMkLst>
        <pc:spChg chg="add mod">
          <ac:chgData name="Maxwell,Daniel" userId="1b6ea79d-60d7-472e-a79a-e3fa9de1dfad" providerId="ADAL" clId="{7EADAE9A-F2CD-4ADD-9950-0327C2C1326E}" dt="2023-05-25T14:45:44.631" v="2826" actId="113"/>
          <ac:spMkLst>
            <pc:docMk/>
            <pc:sldMk cId="4269837095" sldId="342"/>
            <ac:spMk id="2" creationId="{A7AF31DD-0148-3853-28F8-4B38063C172C}"/>
          </ac:spMkLst>
        </pc:spChg>
        <pc:spChg chg="add mod">
          <ac:chgData name="Maxwell,Daniel" userId="1b6ea79d-60d7-472e-a79a-e3fa9de1dfad" providerId="ADAL" clId="{7EADAE9A-F2CD-4ADD-9950-0327C2C1326E}" dt="2023-05-25T14:39:38.773" v="2617" actId="14100"/>
          <ac:spMkLst>
            <pc:docMk/>
            <pc:sldMk cId="4269837095" sldId="342"/>
            <ac:spMk id="4" creationId="{AD19B9E2-23B1-F8F1-5B73-5DB5265D01D2}"/>
          </ac:spMkLst>
        </pc:spChg>
        <pc:spChg chg="add mod">
          <ac:chgData name="Maxwell,Daniel" userId="1b6ea79d-60d7-472e-a79a-e3fa9de1dfad" providerId="ADAL" clId="{7EADAE9A-F2CD-4ADD-9950-0327C2C1326E}" dt="2023-05-25T14:10:34.103" v="1458" actId="20577"/>
          <ac:spMkLst>
            <pc:docMk/>
            <pc:sldMk cId="4269837095" sldId="342"/>
            <ac:spMk id="7" creationId="{5648A8F6-D983-70F2-65C2-1B3914361981}"/>
          </ac:spMkLst>
        </pc:spChg>
        <pc:spChg chg="add del mod">
          <ac:chgData name="Maxwell,Daniel" userId="1b6ea79d-60d7-472e-a79a-e3fa9de1dfad" providerId="ADAL" clId="{7EADAE9A-F2CD-4ADD-9950-0327C2C1326E}" dt="2023-05-25T14:36:40.765" v="2521" actId="478"/>
          <ac:spMkLst>
            <pc:docMk/>
            <pc:sldMk cId="4269837095" sldId="342"/>
            <ac:spMk id="8" creationId="{9A77F8F9-E865-3412-389F-72CA7AAA0486}"/>
          </ac:spMkLst>
        </pc:spChg>
        <pc:spChg chg="add mod">
          <ac:chgData name="Maxwell,Daniel" userId="1b6ea79d-60d7-472e-a79a-e3fa9de1dfad" providerId="ADAL" clId="{7EADAE9A-F2CD-4ADD-9950-0327C2C1326E}" dt="2023-05-25T14:39:05.779" v="2615" actId="20577"/>
          <ac:spMkLst>
            <pc:docMk/>
            <pc:sldMk cId="4269837095" sldId="342"/>
            <ac:spMk id="9" creationId="{AA77BE82-7C54-FC74-DC1F-84FFEC4A931B}"/>
          </ac:spMkLst>
        </pc:spChg>
        <pc:picChg chg="mod">
          <ac:chgData name="Maxwell,Daniel" userId="1b6ea79d-60d7-472e-a79a-e3fa9de1dfad" providerId="ADAL" clId="{7EADAE9A-F2CD-4ADD-9950-0327C2C1326E}" dt="2023-05-25T14:10:04.158" v="1440" actId="1076"/>
          <ac:picMkLst>
            <pc:docMk/>
            <pc:sldMk cId="4269837095" sldId="342"/>
            <ac:picMk id="3" creationId="{2F58BEC6-A38B-8DDA-6485-99AC9052FB25}"/>
          </ac:picMkLst>
        </pc:picChg>
        <pc:picChg chg="add del mod">
          <ac:chgData name="Maxwell,Daniel" userId="1b6ea79d-60d7-472e-a79a-e3fa9de1dfad" providerId="ADAL" clId="{7EADAE9A-F2CD-4ADD-9950-0327C2C1326E}" dt="2023-05-25T18:13:06.773" v="4416"/>
          <ac:picMkLst>
            <pc:docMk/>
            <pc:sldMk cId="4269837095" sldId="342"/>
            <ac:picMk id="5" creationId="{07F1F8C5-03E4-56D3-2CB1-7F6194C474CA}"/>
          </ac:picMkLst>
        </pc:picChg>
        <pc:picChg chg="del">
          <ac:chgData name="Maxwell,Daniel" userId="1b6ea79d-60d7-472e-a79a-e3fa9de1dfad" providerId="ADAL" clId="{7EADAE9A-F2CD-4ADD-9950-0327C2C1326E}" dt="2023-05-25T14:00:50.749" v="988" actId="478"/>
          <ac:picMkLst>
            <pc:docMk/>
            <pc:sldMk cId="4269837095" sldId="342"/>
            <ac:picMk id="5" creationId="{FD7C293A-3CC2-A34D-CEFE-88CF5ED0E9E5}"/>
          </ac:picMkLst>
        </pc:picChg>
        <pc:picChg chg="add mod">
          <ac:chgData name="Maxwell,Daniel" userId="1b6ea79d-60d7-472e-a79a-e3fa9de1dfad" providerId="ADAL" clId="{7EADAE9A-F2CD-4ADD-9950-0327C2C1326E}" dt="2023-05-25T14:09:06.062" v="1433"/>
          <ac:picMkLst>
            <pc:docMk/>
            <pc:sldMk cId="4269837095" sldId="342"/>
            <ac:picMk id="6" creationId="{53C07878-8C3C-4DE6-953B-C68065895005}"/>
          </ac:picMkLst>
        </pc:picChg>
        <pc:picChg chg="add del mod">
          <ac:chgData name="Maxwell,Daniel" userId="1b6ea79d-60d7-472e-a79a-e3fa9de1dfad" providerId="ADAL" clId="{7EADAE9A-F2CD-4ADD-9950-0327C2C1326E}" dt="2023-05-25T18:20:07.519" v="4804"/>
          <ac:picMkLst>
            <pc:docMk/>
            <pc:sldMk cId="4269837095" sldId="342"/>
            <ac:picMk id="8" creationId="{C1808B49-9F2E-47AD-A0BC-C375A1C56F6F}"/>
          </ac:picMkLst>
        </pc:picChg>
        <pc:picChg chg="add del mod">
          <ac:chgData name="Maxwell,Daniel" userId="1b6ea79d-60d7-472e-a79a-e3fa9de1dfad" providerId="ADAL" clId="{7EADAE9A-F2CD-4ADD-9950-0327C2C1326E}" dt="2023-05-25T18:20:18.033" v="4806"/>
          <ac:picMkLst>
            <pc:docMk/>
            <pc:sldMk cId="4269837095" sldId="342"/>
            <ac:picMk id="10" creationId="{4A92CB5E-27C2-1D10-4C10-6FA5D187F189}"/>
          </ac:picMkLst>
        </pc:picChg>
        <pc:picChg chg="add del mod">
          <ac:chgData name="Maxwell,Daniel" userId="1b6ea79d-60d7-472e-a79a-e3fa9de1dfad" providerId="ADAL" clId="{7EADAE9A-F2CD-4ADD-9950-0327C2C1326E}" dt="2023-05-25T18:20:28.558" v="4808"/>
          <ac:picMkLst>
            <pc:docMk/>
            <pc:sldMk cId="4269837095" sldId="342"/>
            <ac:picMk id="11" creationId="{691C2D13-6580-CD89-2F14-8341C908356E}"/>
          </ac:picMkLst>
        </pc:picChg>
        <pc:picChg chg="add del mod">
          <ac:chgData name="Maxwell,Daniel" userId="1b6ea79d-60d7-472e-a79a-e3fa9de1dfad" providerId="ADAL" clId="{7EADAE9A-F2CD-4ADD-9950-0327C2C1326E}" dt="2023-05-25T18:25:52.529" v="4981"/>
          <ac:picMkLst>
            <pc:docMk/>
            <pc:sldMk cId="4269837095" sldId="342"/>
            <ac:picMk id="12" creationId="{3A6C7CA6-633C-EA7C-F850-8044B3BFDA84}"/>
          </ac:picMkLst>
        </pc:picChg>
        <pc:picChg chg="add del mod">
          <ac:chgData name="Maxwell,Daniel" userId="1b6ea79d-60d7-472e-a79a-e3fa9de1dfad" providerId="ADAL" clId="{7EADAE9A-F2CD-4ADD-9950-0327C2C1326E}" dt="2023-05-25T18:26:10.901" v="4983"/>
          <ac:picMkLst>
            <pc:docMk/>
            <pc:sldMk cId="4269837095" sldId="342"/>
            <ac:picMk id="13" creationId="{9C3278E1-6333-830D-C252-BF2F4CF836D2}"/>
          </ac:picMkLst>
        </pc:picChg>
        <pc:picChg chg="add del mod">
          <ac:chgData name="Maxwell,Daniel" userId="1b6ea79d-60d7-472e-a79a-e3fa9de1dfad" providerId="ADAL" clId="{7EADAE9A-F2CD-4ADD-9950-0327C2C1326E}" dt="2023-05-25T18:26:19.838" v="4985"/>
          <ac:picMkLst>
            <pc:docMk/>
            <pc:sldMk cId="4269837095" sldId="342"/>
            <ac:picMk id="14" creationId="{F788A482-17A4-CF3C-5145-36CFC7059294}"/>
          </ac:picMkLst>
        </pc:picChg>
        <pc:picChg chg="add del mod">
          <ac:chgData name="Maxwell,Daniel" userId="1b6ea79d-60d7-472e-a79a-e3fa9de1dfad" providerId="ADAL" clId="{7EADAE9A-F2CD-4ADD-9950-0327C2C1326E}" dt="2023-05-25T18:28:56.059" v="5041"/>
          <ac:picMkLst>
            <pc:docMk/>
            <pc:sldMk cId="4269837095" sldId="342"/>
            <ac:picMk id="15" creationId="{89B678C9-1D14-E30B-6BD8-CFBD16C69C07}"/>
          </ac:picMkLst>
        </pc:picChg>
        <pc:picChg chg="add del mod">
          <ac:chgData name="Maxwell,Daniel" userId="1b6ea79d-60d7-472e-a79a-e3fa9de1dfad" providerId="ADAL" clId="{7EADAE9A-F2CD-4ADD-9950-0327C2C1326E}" dt="2023-05-25T18:29:05.250" v="5043"/>
          <ac:picMkLst>
            <pc:docMk/>
            <pc:sldMk cId="4269837095" sldId="342"/>
            <ac:picMk id="16" creationId="{95C6E614-5945-5396-A282-4EF0008E0AA2}"/>
          </ac:picMkLst>
        </pc:picChg>
        <pc:picChg chg="add mod">
          <ac:chgData name="Maxwell,Daniel" userId="1b6ea79d-60d7-472e-a79a-e3fa9de1dfad" providerId="ADAL" clId="{7EADAE9A-F2CD-4ADD-9950-0327C2C1326E}" dt="2023-05-25T18:30:20.925" v="5044"/>
          <ac:picMkLst>
            <pc:docMk/>
            <pc:sldMk cId="4269837095" sldId="342"/>
            <ac:picMk id="17" creationId="{CF65CC0C-7DCE-5B6A-8893-910987416AC6}"/>
          </ac:picMkLst>
        </pc:picChg>
      </pc:sldChg>
      <pc:sldChg chg="addSp delSp modSp new mod modTransition modAnim modNotesTx">
        <pc:chgData name="Maxwell,Daniel" userId="1b6ea79d-60d7-472e-a79a-e3fa9de1dfad" providerId="ADAL" clId="{7EADAE9A-F2CD-4ADD-9950-0327C2C1326E}" dt="2023-05-25T18:35:48.919" v="5112"/>
        <pc:sldMkLst>
          <pc:docMk/>
          <pc:sldMk cId="2802503080" sldId="343"/>
        </pc:sldMkLst>
        <pc:spChg chg="add mod">
          <ac:chgData name="Maxwell,Daniel" userId="1b6ea79d-60d7-472e-a79a-e3fa9de1dfad" providerId="ADAL" clId="{7EADAE9A-F2CD-4ADD-9950-0327C2C1326E}" dt="2023-05-25T14:45:05.597" v="2825"/>
          <ac:spMkLst>
            <pc:docMk/>
            <pc:sldMk cId="2802503080" sldId="343"/>
            <ac:spMk id="4" creationId="{AE74009B-E381-8F74-33A3-E4F47090D2EA}"/>
          </ac:spMkLst>
        </pc:spChg>
        <pc:picChg chg="add mod">
          <ac:chgData name="Maxwell,Daniel" userId="1b6ea79d-60d7-472e-a79a-e3fa9de1dfad" providerId="ADAL" clId="{7EADAE9A-F2CD-4ADD-9950-0327C2C1326E}" dt="2023-05-25T14:00:47.282" v="987" actId="1076"/>
          <ac:picMkLst>
            <pc:docMk/>
            <pc:sldMk cId="2802503080" sldId="343"/>
            <ac:picMk id="2" creationId="{5C77E842-ECF9-DC72-49C7-FD54CEDA5C29}"/>
          </ac:picMkLst>
        </pc:picChg>
        <pc:picChg chg="add mod">
          <ac:chgData name="Maxwell,Daniel" userId="1b6ea79d-60d7-472e-a79a-e3fa9de1dfad" providerId="ADAL" clId="{7EADAE9A-F2CD-4ADD-9950-0327C2C1326E}" dt="2023-05-25T14:09:09.048" v="1434"/>
          <ac:picMkLst>
            <pc:docMk/>
            <pc:sldMk cId="2802503080" sldId="343"/>
            <ac:picMk id="3" creationId="{4B9BFFE4-91FC-E427-3712-F9F1E72DA0C3}"/>
          </ac:picMkLst>
        </pc:picChg>
        <pc:picChg chg="add del mod">
          <ac:chgData name="Maxwell,Daniel" userId="1b6ea79d-60d7-472e-a79a-e3fa9de1dfad" providerId="ADAL" clId="{7EADAE9A-F2CD-4ADD-9950-0327C2C1326E}" dt="2023-05-25T18:33:43.355" v="5101"/>
          <ac:picMkLst>
            <pc:docMk/>
            <pc:sldMk cId="2802503080" sldId="343"/>
            <ac:picMk id="5" creationId="{980B26E2-E942-03E2-332E-0B3238BC5C4D}"/>
          </ac:picMkLst>
        </pc:picChg>
        <pc:picChg chg="add del mod">
          <ac:chgData name="Maxwell,Daniel" userId="1b6ea79d-60d7-472e-a79a-e3fa9de1dfad" providerId="ADAL" clId="{7EADAE9A-F2CD-4ADD-9950-0327C2C1326E}" dt="2023-05-25T18:33:59.323" v="5103"/>
          <ac:picMkLst>
            <pc:docMk/>
            <pc:sldMk cId="2802503080" sldId="343"/>
            <ac:picMk id="6" creationId="{9C8909E2-AA75-57EE-D2B8-4BCDEA8833E6}"/>
          </ac:picMkLst>
        </pc:picChg>
        <pc:picChg chg="add del mod">
          <ac:chgData name="Maxwell,Daniel" userId="1b6ea79d-60d7-472e-a79a-e3fa9de1dfad" providerId="ADAL" clId="{7EADAE9A-F2CD-4ADD-9950-0327C2C1326E}" dt="2023-05-25T18:34:09.615" v="5105"/>
          <ac:picMkLst>
            <pc:docMk/>
            <pc:sldMk cId="2802503080" sldId="343"/>
            <ac:picMk id="7" creationId="{2D85DD7D-8621-A0F7-8961-DD0B3F6000F8}"/>
          </ac:picMkLst>
        </pc:picChg>
        <pc:picChg chg="add del mod">
          <ac:chgData name="Maxwell,Daniel" userId="1b6ea79d-60d7-472e-a79a-e3fa9de1dfad" providerId="ADAL" clId="{7EADAE9A-F2CD-4ADD-9950-0327C2C1326E}" dt="2023-05-25T18:34:18.875" v="5107"/>
          <ac:picMkLst>
            <pc:docMk/>
            <pc:sldMk cId="2802503080" sldId="343"/>
            <ac:picMk id="8" creationId="{8A40D8ED-E36E-1399-08F1-50DB6AFE0376}"/>
          </ac:picMkLst>
        </pc:picChg>
        <pc:picChg chg="add del mod">
          <ac:chgData name="Maxwell,Daniel" userId="1b6ea79d-60d7-472e-a79a-e3fa9de1dfad" providerId="ADAL" clId="{7EADAE9A-F2CD-4ADD-9950-0327C2C1326E}" dt="2023-05-25T18:35:25.984" v="5109"/>
          <ac:picMkLst>
            <pc:docMk/>
            <pc:sldMk cId="2802503080" sldId="343"/>
            <ac:picMk id="9" creationId="{5ABE9464-EB68-A947-DF40-419FFE7683B2}"/>
          </ac:picMkLst>
        </pc:picChg>
        <pc:picChg chg="add del mod">
          <ac:chgData name="Maxwell,Daniel" userId="1b6ea79d-60d7-472e-a79a-e3fa9de1dfad" providerId="ADAL" clId="{7EADAE9A-F2CD-4ADD-9950-0327C2C1326E}" dt="2023-05-25T18:35:35.637" v="5111"/>
          <ac:picMkLst>
            <pc:docMk/>
            <pc:sldMk cId="2802503080" sldId="343"/>
            <ac:picMk id="10" creationId="{7D786223-BA37-74F1-BB84-4B2251D55456}"/>
          </ac:picMkLst>
        </pc:picChg>
        <pc:picChg chg="add mod">
          <ac:chgData name="Maxwell,Daniel" userId="1b6ea79d-60d7-472e-a79a-e3fa9de1dfad" providerId="ADAL" clId="{7EADAE9A-F2CD-4ADD-9950-0327C2C1326E}" dt="2023-05-25T18:35:48.919" v="5112"/>
          <ac:picMkLst>
            <pc:docMk/>
            <pc:sldMk cId="2802503080" sldId="343"/>
            <ac:picMk id="11" creationId="{2601D412-7803-D6FF-730A-7731BAB4C783}"/>
          </ac:picMkLst>
        </pc:picChg>
      </pc:sldChg>
    </pc:docChg>
  </pc:docChgLst>
  <pc:docChgLst>
    <pc:chgData name="Maxwell,Daniel" userId="1b6ea79d-60d7-472e-a79a-e3fa9de1dfad" providerId="ADAL" clId="{51126302-8A74-4563-B6B1-51EE16078136}"/>
    <pc:docChg chg="modSld">
      <pc:chgData name="Maxwell,Daniel" userId="1b6ea79d-60d7-472e-a79a-e3fa9de1dfad" providerId="ADAL" clId="{51126302-8A74-4563-B6B1-51EE16078136}" dt="2023-07-05T17:29:00.297" v="33"/>
      <pc:docMkLst>
        <pc:docMk/>
      </pc:docMkLst>
      <pc:sldChg chg="delSp modTransition modAnim">
        <pc:chgData name="Maxwell,Daniel" userId="1b6ea79d-60d7-472e-a79a-e3fa9de1dfad" providerId="ADAL" clId="{51126302-8A74-4563-B6B1-51EE16078136}" dt="2023-07-05T17:29:00.297" v="33"/>
        <pc:sldMkLst>
          <pc:docMk/>
          <pc:sldMk cId="1497806272" sldId="256"/>
        </pc:sldMkLst>
        <pc:picChg chg="del">
          <ac:chgData name="Maxwell,Daniel" userId="1b6ea79d-60d7-472e-a79a-e3fa9de1dfad" providerId="ADAL" clId="{51126302-8A74-4563-B6B1-51EE16078136}" dt="2023-07-05T17:29:00.297" v="33"/>
          <ac:picMkLst>
            <pc:docMk/>
            <pc:sldMk cId="1497806272" sldId="256"/>
            <ac:picMk id="12" creationId="{9A25D629-32DD-4FFC-D579-1AFAAF3CAC74}"/>
          </ac:picMkLst>
        </pc:picChg>
      </pc:sldChg>
      <pc:sldChg chg="delSp modTransition modAnim">
        <pc:chgData name="Maxwell,Daniel" userId="1b6ea79d-60d7-472e-a79a-e3fa9de1dfad" providerId="ADAL" clId="{51126302-8A74-4563-B6B1-51EE16078136}" dt="2023-07-05T17:29:00.297" v="33"/>
        <pc:sldMkLst>
          <pc:docMk/>
          <pc:sldMk cId="829960364" sldId="258"/>
        </pc:sldMkLst>
        <pc:picChg chg="del">
          <ac:chgData name="Maxwell,Daniel" userId="1b6ea79d-60d7-472e-a79a-e3fa9de1dfad" providerId="ADAL" clId="{51126302-8A74-4563-B6B1-51EE16078136}" dt="2023-07-05T17:29:00.297" v="33"/>
          <ac:picMkLst>
            <pc:docMk/>
            <pc:sldMk cId="829960364" sldId="258"/>
            <ac:picMk id="10" creationId="{76E5F377-2F1E-1374-1EE7-40BAA745C3A9}"/>
          </ac:picMkLst>
        </pc:picChg>
      </pc:sldChg>
      <pc:sldChg chg="delSp modTransition modAnim">
        <pc:chgData name="Maxwell,Daniel" userId="1b6ea79d-60d7-472e-a79a-e3fa9de1dfad" providerId="ADAL" clId="{51126302-8A74-4563-B6B1-51EE16078136}" dt="2023-07-05T17:29:00.297" v="33"/>
        <pc:sldMkLst>
          <pc:docMk/>
          <pc:sldMk cId="1201263647" sldId="259"/>
        </pc:sldMkLst>
        <pc:picChg chg="del">
          <ac:chgData name="Maxwell,Daniel" userId="1b6ea79d-60d7-472e-a79a-e3fa9de1dfad" providerId="ADAL" clId="{51126302-8A74-4563-B6B1-51EE16078136}" dt="2023-07-05T17:29:00.297" v="33"/>
          <ac:picMkLst>
            <pc:docMk/>
            <pc:sldMk cId="1201263647" sldId="259"/>
            <ac:picMk id="7" creationId="{E76C7EF2-1B38-AE6D-EDEB-1FE3CF1CD903}"/>
          </ac:picMkLst>
        </pc:picChg>
      </pc:sldChg>
      <pc:sldChg chg="delSp modTransition modAnim">
        <pc:chgData name="Maxwell,Daniel" userId="1b6ea79d-60d7-472e-a79a-e3fa9de1dfad" providerId="ADAL" clId="{51126302-8A74-4563-B6B1-51EE16078136}" dt="2023-07-05T17:29:00.297" v="33"/>
        <pc:sldMkLst>
          <pc:docMk/>
          <pc:sldMk cId="662354849" sldId="260"/>
        </pc:sldMkLst>
        <pc:picChg chg="del">
          <ac:chgData name="Maxwell,Daniel" userId="1b6ea79d-60d7-472e-a79a-e3fa9de1dfad" providerId="ADAL" clId="{51126302-8A74-4563-B6B1-51EE16078136}" dt="2023-07-05T17:29:00.297" v="33"/>
          <ac:picMkLst>
            <pc:docMk/>
            <pc:sldMk cId="662354849" sldId="260"/>
            <ac:picMk id="11" creationId="{EAF61509-50CC-588E-DC0B-977D27F48D27}"/>
          </ac:picMkLst>
        </pc:picChg>
      </pc:sldChg>
      <pc:sldChg chg="delSp modTransition modAnim">
        <pc:chgData name="Maxwell,Daniel" userId="1b6ea79d-60d7-472e-a79a-e3fa9de1dfad" providerId="ADAL" clId="{51126302-8A74-4563-B6B1-51EE16078136}" dt="2023-07-05T17:29:00.297" v="33"/>
        <pc:sldMkLst>
          <pc:docMk/>
          <pc:sldMk cId="2423826693" sldId="262"/>
        </pc:sldMkLst>
        <pc:picChg chg="del">
          <ac:chgData name="Maxwell,Daniel" userId="1b6ea79d-60d7-472e-a79a-e3fa9de1dfad" providerId="ADAL" clId="{51126302-8A74-4563-B6B1-51EE16078136}" dt="2023-07-05T17:29:00.297" v="33"/>
          <ac:picMkLst>
            <pc:docMk/>
            <pc:sldMk cId="2423826693" sldId="262"/>
            <ac:picMk id="6" creationId="{00A66A14-E946-B801-A8E5-BCFFE5AB640D}"/>
          </ac:picMkLst>
        </pc:picChg>
      </pc:sldChg>
      <pc:sldChg chg="delSp modTransition modAnim">
        <pc:chgData name="Maxwell,Daniel" userId="1b6ea79d-60d7-472e-a79a-e3fa9de1dfad" providerId="ADAL" clId="{51126302-8A74-4563-B6B1-51EE16078136}" dt="2023-07-05T17:29:00.297" v="33"/>
        <pc:sldMkLst>
          <pc:docMk/>
          <pc:sldMk cId="496502312" sldId="267"/>
        </pc:sldMkLst>
        <pc:picChg chg="del">
          <ac:chgData name="Maxwell,Daniel" userId="1b6ea79d-60d7-472e-a79a-e3fa9de1dfad" providerId="ADAL" clId="{51126302-8A74-4563-B6B1-51EE16078136}" dt="2023-07-05T17:29:00.297" v="33"/>
          <ac:picMkLst>
            <pc:docMk/>
            <pc:sldMk cId="496502312" sldId="267"/>
            <ac:picMk id="11" creationId="{FAA5DAB2-BE8F-9536-CAE1-9242B8539E55}"/>
          </ac:picMkLst>
        </pc:picChg>
      </pc:sldChg>
      <pc:sldChg chg="delSp modTransition modAnim">
        <pc:chgData name="Maxwell,Daniel" userId="1b6ea79d-60d7-472e-a79a-e3fa9de1dfad" providerId="ADAL" clId="{51126302-8A74-4563-B6B1-51EE16078136}" dt="2023-07-05T17:29:00.297" v="33"/>
        <pc:sldMkLst>
          <pc:docMk/>
          <pc:sldMk cId="4157323454" sldId="270"/>
        </pc:sldMkLst>
        <pc:picChg chg="del">
          <ac:chgData name="Maxwell,Daniel" userId="1b6ea79d-60d7-472e-a79a-e3fa9de1dfad" providerId="ADAL" clId="{51126302-8A74-4563-B6B1-51EE16078136}" dt="2023-07-05T17:29:00.297" v="33"/>
          <ac:picMkLst>
            <pc:docMk/>
            <pc:sldMk cId="4157323454" sldId="270"/>
            <ac:picMk id="12" creationId="{C813CC4C-8536-436A-0D20-D54D59691C14}"/>
          </ac:picMkLst>
        </pc:picChg>
      </pc:sldChg>
      <pc:sldChg chg="delSp modTransition modAnim">
        <pc:chgData name="Maxwell,Daniel" userId="1b6ea79d-60d7-472e-a79a-e3fa9de1dfad" providerId="ADAL" clId="{51126302-8A74-4563-B6B1-51EE16078136}" dt="2023-07-05T17:29:00.297" v="33"/>
        <pc:sldMkLst>
          <pc:docMk/>
          <pc:sldMk cId="2288319049" sldId="271"/>
        </pc:sldMkLst>
        <pc:picChg chg="del">
          <ac:chgData name="Maxwell,Daniel" userId="1b6ea79d-60d7-472e-a79a-e3fa9de1dfad" providerId="ADAL" clId="{51126302-8A74-4563-B6B1-51EE16078136}" dt="2023-07-05T17:29:00.297" v="33"/>
          <ac:picMkLst>
            <pc:docMk/>
            <pc:sldMk cId="2288319049" sldId="271"/>
            <ac:picMk id="9" creationId="{E1BB8828-B707-AC11-AEEF-A48D6FF719AE}"/>
          </ac:picMkLst>
        </pc:picChg>
      </pc:sldChg>
      <pc:sldChg chg="delSp modTransition modAnim">
        <pc:chgData name="Maxwell,Daniel" userId="1b6ea79d-60d7-472e-a79a-e3fa9de1dfad" providerId="ADAL" clId="{51126302-8A74-4563-B6B1-51EE16078136}" dt="2023-07-05T17:29:00.297" v="33"/>
        <pc:sldMkLst>
          <pc:docMk/>
          <pc:sldMk cId="1958738313" sldId="273"/>
        </pc:sldMkLst>
        <pc:picChg chg="del">
          <ac:chgData name="Maxwell,Daniel" userId="1b6ea79d-60d7-472e-a79a-e3fa9de1dfad" providerId="ADAL" clId="{51126302-8A74-4563-B6B1-51EE16078136}" dt="2023-07-05T17:29:00.297" v="33"/>
          <ac:picMkLst>
            <pc:docMk/>
            <pc:sldMk cId="1958738313" sldId="273"/>
            <ac:picMk id="6" creationId="{7F870087-1355-5BC9-64EB-391830D7E4E6}"/>
          </ac:picMkLst>
        </pc:picChg>
      </pc:sldChg>
      <pc:sldChg chg="delSp modTransition modAnim">
        <pc:chgData name="Maxwell,Daniel" userId="1b6ea79d-60d7-472e-a79a-e3fa9de1dfad" providerId="ADAL" clId="{51126302-8A74-4563-B6B1-51EE16078136}" dt="2023-07-05T17:29:00.297" v="33"/>
        <pc:sldMkLst>
          <pc:docMk/>
          <pc:sldMk cId="170311557" sldId="277"/>
        </pc:sldMkLst>
        <pc:picChg chg="del">
          <ac:chgData name="Maxwell,Daniel" userId="1b6ea79d-60d7-472e-a79a-e3fa9de1dfad" providerId="ADAL" clId="{51126302-8A74-4563-B6B1-51EE16078136}" dt="2023-07-05T17:29:00.297" v="33"/>
          <ac:picMkLst>
            <pc:docMk/>
            <pc:sldMk cId="170311557" sldId="277"/>
            <ac:picMk id="65" creationId="{9C8B7285-1FBE-82F2-7D07-9D6CF3ACAB73}"/>
          </ac:picMkLst>
        </pc:picChg>
      </pc:sldChg>
      <pc:sldChg chg="delSp modTransition modAnim">
        <pc:chgData name="Maxwell,Daniel" userId="1b6ea79d-60d7-472e-a79a-e3fa9de1dfad" providerId="ADAL" clId="{51126302-8A74-4563-B6B1-51EE16078136}" dt="2023-07-05T17:29:00.297" v="33"/>
        <pc:sldMkLst>
          <pc:docMk/>
          <pc:sldMk cId="4083169647" sldId="280"/>
        </pc:sldMkLst>
        <pc:picChg chg="del">
          <ac:chgData name="Maxwell,Daniel" userId="1b6ea79d-60d7-472e-a79a-e3fa9de1dfad" providerId="ADAL" clId="{51126302-8A74-4563-B6B1-51EE16078136}" dt="2023-07-05T17:29:00.297" v="33"/>
          <ac:picMkLst>
            <pc:docMk/>
            <pc:sldMk cId="4083169647" sldId="280"/>
            <ac:picMk id="7" creationId="{9DEAF864-137B-5269-88CF-2F3F7F381ABE}"/>
          </ac:picMkLst>
        </pc:picChg>
      </pc:sldChg>
      <pc:sldChg chg="delSp modTransition modAnim">
        <pc:chgData name="Maxwell,Daniel" userId="1b6ea79d-60d7-472e-a79a-e3fa9de1dfad" providerId="ADAL" clId="{51126302-8A74-4563-B6B1-51EE16078136}" dt="2023-07-05T17:29:00.297" v="33"/>
        <pc:sldMkLst>
          <pc:docMk/>
          <pc:sldMk cId="337556145" sldId="282"/>
        </pc:sldMkLst>
        <pc:picChg chg="del">
          <ac:chgData name="Maxwell,Daniel" userId="1b6ea79d-60d7-472e-a79a-e3fa9de1dfad" providerId="ADAL" clId="{51126302-8A74-4563-B6B1-51EE16078136}" dt="2023-07-05T17:29:00.297" v="33"/>
          <ac:picMkLst>
            <pc:docMk/>
            <pc:sldMk cId="337556145" sldId="282"/>
            <ac:picMk id="4" creationId="{85FCFAC6-A532-3303-BF9F-6ADBD55FF23E}"/>
          </ac:picMkLst>
        </pc:picChg>
      </pc:sldChg>
      <pc:sldChg chg="delSp modTransition modAnim">
        <pc:chgData name="Maxwell,Daniel" userId="1b6ea79d-60d7-472e-a79a-e3fa9de1dfad" providerId="ADAL" clId="{51126302-8A74-4563-B6B1-51EE16078136}" dt="2023-07-05T17:29:00.297" v="33"/>
        <pc:sldMkLst>
          <pc:docMk/>
          <pc:sldMk cId="2815250072" sldId="287"/>
        </pc:sldMkLst>
        <pc:picChg chg="del">
          <ac:chgData name="Maxwell,Daniel" userId="1b6ea79d-60d7-472e-a79a-e3fa9de1dfad" providerId="ADAL" clId="{51126302-8A74-4563-B6B1-51EE16078136}" dt="2023-07-05T17:29:00.297" v="33"/>
          <ac:picMkLst>
            <pc:docMk/>
            <pc:sldMk cId="2815250072" sldId="287"/>
            <ac:picMk id="7" creationId="{DD9F4BE1-7FB4-55F4-AD59-D5FDBD2FF2B9}"/>
          </ac:picMkLst>
        </pc:picChg>
      </pc:sldChg>
      <pc:sldChg chg="delSp modTransition modAnim">
        <pc:chgData name="Maxwell,Daniel" userId="1b6ea79d-60d7-472e-a79a-e3fa9de1dfad" providerId="ADAL" clId="{51126302-8A74-4563-B6B1-51EE16078136}" dt="2023-07-05T17:29:00.297" v="33"/>
        <pc:sldMkLst>
          <pc:docMk/>
          <pc:sldMk cId="3192052037" sldId="293"/>
        </pc:sldMkLst>
        <pc:picChg chg="del">
          <ac:chgData name="Maxwell,Daniel" userId="1b6ea79d-60d7-472e-a79a-e3fa9de1dfad" providerId="ADAL" clId="{51126302-8A74-4563-B6B1-51EE16078136}" dt="2023-07-05T17:29:00.297" v="33"/>
          <ac:picMkLst>
            <pc:docMk/>
            <pc:sldMk cId="3192052037" sldId="293"/>
            <ac:picMk id="8" creationId="{3646C95C-4F3A-453B-750E-44A9F00E5D12}"/>
          </ac:picMkLst>
        </pc:picChg>
      </pc:sldChg>
      <pc:sldChg chg="delSp modTransition modAnim">
        <pc:chgData name="Maxwell,Daniel" userId="1b6ea79d-60d7-472e-a79a-e3fa9de1dfad" providerId="ADAL" clId="{51126302-8A74-4563-B6B1-51EE16078136}" dt="2023-07-05T17:29:00.297" v="33"/>
        <pc:sldMkLst>
          <pc:docMk/>
          <pc:sldMk cId="1132462549" sldId="296"/>
        </pc:sldMkLst>
        <pc:picChg chg="del">
          <ac:chgData name="Maxwell,Daniel" userId="1b6ea79d-60d7-472e-a79a-e3fa9de1dfad" providerId="ADAL" clId="{51126302-8A74-4563-B6B1-51EE16078136}" dt="2023-07-05T17:29:00.297" v="33"/>
          <ac:picMkLst>
            <pc:docMk/>
            <pc:sldMk cId="1132462549" sldId="296"/>
            <ac:picMk id="17" creationId="{D281C9DC-498C-06FC-70CB-8101BB6F393D}"/>
          </ac:picMkLst>
        </pc:picChg>
      </pc:sldChg>
      <pc:sldChg chg="delSp modSp mod modTransition modAnim">
        <pc:chgData name="Maxwell,Daniel" userId="1b6ea79d-60d7-472e-a79a-e3fa9de1dfad" providerId="ADAL" clId="{51126302-8A74-4563-B6B1-51EE16078136}" dt="2023-07-05T17:29:00.297" v="33"/>
        <pc:sldMkLst>
          <pc:docMk/>
          <pc:sldMk cId="4206352663" sldId="329"/>
        </pc:sldMkLst>
        <pc:spChg chg="mod">
          <ac:chgData name="Maxwell,Daniel" userId="1b6ea79d-60d7-472e-a79a-e3fa9de1dfad" providerId="ADAL" clId="{51126302-8A74-4563-B6B1-51EE16078136}" dt="2023-07-05T17:28:19.454" v="32" actId="6549"/>
          <ac:spMkLst>
            <pc:docMk/>
            <pc:sldMk cId="4206352663" sldId="329"/>
            <ac:spMk id="3" creationId="{098BC2D2-CCF7-4C63-8489-B46BF394FCA2}"/>
          </ac:spMkLst>
        </pc:spChg>
        <pc:picChg chg="del">
          <ac:chgData name="Maxwell,Daniel" userId="1b6ea79d-60d7-472e-a79a-e3fa9de1dfad" providerId="ADAL" clId="{51126302-8A74-4563-B6B1-51EE16078136}" dt="2023-07-05T17:29:00.297" v="33"/>
          <ac:picMkLst>
            <pc:docMk/>
            <pc:sldMk cId="4206352663" sldId="329"/>
            <ac:picMk id="7" creationId="{218651F8-4116-1E26-6B30-3D354FBDF1C2}"/>
          </ac:picMkLst>
        </pc:picChg>
      </pc:sldChg>
      <pc:sldChg chg="delSp modTransition modAnim">
        <pc:chgData name="Maxwell,Daniel" userId="1b6ea79d-60d7-472e-a79a-e3fa9de1dfad" providerId="ADAL" clId="{51126302-8A74-4563-B6B1-51EE16078136}" dt="2023-07-05T17:29:00.297" v="33"/>
        <pc:sldMkLst>
          <pc:docMk/>
          <pc:sldMk cId="3789637587" sldId="330"/>
        </pc:sldMkLst>
        <pc:picChg chg="del">
          <ac:chgData name="Maxwell,Daniel" userId="1b6ea79d-60d7-472e-a79a-e3fa9de1dfad" providerId="ADAL" clId="{51126302-8A74-4563-B6B1-51EE16078136}" dt="2023-07-05T17:29:00.297" v="33"/>
          <ac:picMkLst>
            <pc:docMk/>
            <pc:sldMk cId="3789637587" sldId="330"/>
            <ac:picMk id="3" creationId="{E142FED4-0F84-B36F-F801-0EC65C51D26E}"/>
          </ac:picMkLst>
        </pc:picChg>
      </pc:sldChg>
      <pc:sldChg chg="delSp modTransition modAnim">
        <pc:chgData name="Maxwell,Daniel" userId="1b6ea79d-60d7-472e-a79a-e3fa9de1dfad" providerId="ADAL" clId="{51126302-8A74-4563-B6B1-51EE16078136}" dt="2023-07-05T17:29:00.297" v="33"/>
        <pc:sldMkLst>
          <pc:docMk/>
          <pc:sldMk cId="3979248159" sldId="331"/>
        </pc:sldMkLst>
        <pc:picChg chg="del">
          <ac:chgData name="Maxwell,Daniel" userId="1b6ea79d-60d7-472e-a79a-e3fa9de1dfad" providerId="ADAL" clId="{51126302-8A74-4563-B6B1-51EE16078136}" dt="2023-07-05T17:29:00.297" v="33"/>
          <ac:picMkLst>
            <pc:docMk/>
            <pc:sldMk cId="3979248159" sldId="331"/>
            <ac:picMk id="3" creationId="{080DBE7A-59D9-F032-BD87-7D163A781D77}"/>
          </ac:picMkLst>
        </pc:picChg>
      </pc:sldChg>
      <pc:sldChg chg="delSp modTransition modAnim">
        <pc:chgData name="Maxwell,Daniel" userId="1b6ea79d-60d7-472e-a79a-e3fa9de1dfad" providerId="ADAL" clId="{51126302-8A74-4563-B6B1-51EE16078136}" dt="2023-07-05T17:29:00.297" v="33"/>
        <pc:sldMkLst>
          <pc:docMk/>
          <pc:sldMk cId="2967570048" sldId="332"/>
        </pc:sldMkLst>
        <pc:picChg chg="del">
          <ac:chgData name="Maxwell,Daniel" userId="1b6ea79d-60d7-472e-a79a-e3fa9de1dfad" providerId="ADAL" clId="{51126302-8A74-4563-B6B1-51EE16078136}" dt="2023-07-05T17:29:00.297" v="33"/>
          <ac:picMkLst>
            <pc:docMk/>
            <pc:sldMk cId="2967570048" sldId="332"/>
            <ac:picMk id="7" creationId="{77C85524-D007-F051-248A-07D58F020852}"/>
          </ac:picMkLst>
        </pc:picChg>
      </pc:sldChg>
      <pc:sldChg chg="delSp modTransition modAnim">
        <pc:chgData name="Maxwell,Daniel" userId="1b6ea79d-60d7-472e-a79a-e3fa9de1dfad" providerId="ADAL" clId="{51126302-8A74-4563-B6B1-51EE16078136}" dt="2023-07-05T17:29:00.297" v="33"/>
        <pc:sldMkLst>
          <pc:docMk/>
          <pc:sldMk cId="2794066038" sldId="334"/>
        </pc:sldMkLst>
        <pc:picChg chg="del">
          <ac:chgData name="Maxwell,Daniel" userId="1b6ea79d-60d7-472e-a79a-e3fa9de1dfad" providerId="ADAL" clId="{51126302-8A74-4563-B6B1-51EE16078136}" dt="2023-07-05T17:29:00.297" v="33"/>
          <ac:picMkLst>
            <pc:docMk/>
            <pc:sldMk cId="2794066038" sldId="334"/>
            <ac:picMk id="6" creationId="{4EED1408-1716-2D87-B3E0-D732F60CCBB5}"/>
          </ac:picMkLst>
        </pc:picChg>
      </pc:sldChg>
      <pc:sldChg chg="delSp modTransition modAnim">
        <pc:chgData name="Maxwell,Daniel" userId="1b6ea79d-60d7-472e-a79a-e3fa9de1dfad" providerId="ADAL" clId="{51126302-8A74-4563-B6B1-51EE16078136}" dt="2023-07-05T17:29:00.297" v="33"/>
        <pc:sldMkLst>
          <pc:docMk/>
          <pc:sldMk cId="1823499810" sldId="336"/>
        </pc:sldMkLst>
        <pc:picChg chg="del">
          <ac:chgData name="Maxwell,Daniel" userId="1b6ea79d-60d7-472e-a79a-e3fa9de1dfad" providerId="ADAL" clId="{51126302-8A74-4563-B6B1-51EE16078136}" dt="2023-07-05T17:29:00.297" v="33"/>
          <ac:picMkLst>
            <pc:docMk/>
            <pc:sldMk cId="1823499810" sldId="336"/>
            <ac:picMk id="5" creationId="{C6018A0C-9108-5F86-278D-BF92DE141DDF}"/>
          </ac:picMkLst>
        </pc:picChg>
      </pc:sldChg>
      <pc:sldChg chg="modTransition">
        <pc:chgData name="Maxwell,Daniel" userId="1b6ea79d-60d7-472e-a79a-e3fa9de1dfad" providerId="ADAL" clId="{51126302-8A74-4563-B6B1-51EE16078136}" dt="2023-07-05T17:29:00.297" v="33"/>
        <pc:sldMkLst>
          <pc:docMk/>
          <pc:sldMk cId="1859151050" sldId="337"/>
        </pc:sldMkLst>
      </pc:sldChg>
      <pc:sldChg chg="delSp modTransition modAnim">
        <pc:chgData name="Maxwell,Daniel" userId="1b6ea79d-60d7-472e-a79a-e3fa9de1dfad" providerId="ADAL" clId="{51126302-8A74-4563-B6B1-51EE16078136}" dt="2023-07-05T17:29:00.297" v="33"/>
        <pc:sldMkLst>
          <pc:docMk/>
          <pc:sldMk cId="4064151526" sldId="338"/>
        </pc:sldMkLst>
        <pc:picChg chg="del">
          <ac:chgData name="Maxwell,Daniel" userId="1b6ea79d-60d7-472e-a79a-e3fa9de1dfad" providerId="ADAL" clId="{51126302-8A74-4563-B6B1-51EE16078136}" dt="2023-07-05T17:29:00.297" v="33"/>
          <ac:picMkLst>
            <pc:docMk/>
            <pc:sldMk cId="4064151526" sldId="338"/>
            <ac:picMk id="7" creationId="{870D7F6B-275D-C39C-1C4A-3A7F551406A5}"/>
          </ac:picMkLst>
        </pc:picChg>
      </pc:sldChg>
      <pc:sldChg chg="delSp modTransition modAnim">
        <pc:chgData name="Maxwell,Daniel" userId="1b6ea79d-60d7-472e-a79a-e3fa9de1dfad" providerId="ADAL" clId="{51126302-8A74-4563-B6B1-51EE16078136}" dt="2023-07-05T17:29:00.297" v="33"/>
        <pc:sldMkLst>
          <pc:docMk/>
          <pc:sldMk cId="3665965237" sldId="339"/>
        </pc:sldMkLst>
        <pc:picChg chg="del">
          <ac:chgData name="Maxwell,Daniel" userId="1b6ea79d-60d7-472e-a79a-e3fa9de1dfad" providerId="ADAL" clId="{51126302-8A74-4563-B6B1-51EE16078136}" dt="2023-07-05T17:29:00.297" v="33"/>
          <ac:picMkLst>
            <pc:docMk/>
            <pc:sldMk cId="3665965237" sldId="339"/>
            <ac:picMk id="7" creationId="{EDC682D8-2366-C522-F80D-DBBE7755EE6A}"/>
          </ac:picMkLst>
        </pc:picChg>
      </pc:sldChg>
      <pc:sldChg chg="delSp modTransition modAnim">
        <pc:chgData name="Maxwell,Daniel" userId="1b6ea79d-60d7-472e-a79a-e3fa9de1dfad" providerId="ADAL" clId="{51126302-8A74-4563-B6B1-51EE16078136}" dt="2023-07-05T17:29:00.297" v="33"/>
        <pc:sldMkLst>
          <pc:docMk/>
          <pc:sldMk cId="2194656671" sldId="340"/>
        </pc:sldMkLst>
        <pc:picChg chg="del">
          <ac:chgData name="Maxwell,Daniel" userId="1b6ea79d-60d7-472e-a79a-e3fa9de1dfad" providerId="ADAL" clId="{51126302-8A74-4563-B6B1-51EE16078136}" dt="2023-07-05T17:29:00.297" v="33"/>
          <ac:picMkLst>
            <pc:docMk/>
            <pc:sldMk cId="2194656671" sldId="340"/>
            <ac:picMk id="7" creationId="{35BE8921-D076-F461-BF0A-0E8B86379808}"/>
          </ac:picMkLst>
        </pc:picChg>
      </pc:sldChg>
      <pc:sldChg chg="delSp modTransition modAnim">
        <pc:chgData name="Maxwell,Daniel" userId="1b6ea79d-60d7-472e-a79a-e3fa9de1dfad" providerId="ADAL" clId="{51126302-8A74-4563-B6B1-51EE16078136}" dt="2023-07-05T17:29:00.297" v="33"/>
        <pc:sldMkLst>
          <pc:docMk/>
          <pc:sldMk cId="3935765361" sldId="341"/>
        </pc:sldMkLst>
        <pc:picChg chg="del">
          <ac:chgData name="Maxwell,Daniel" userId="1b6ea79d-60d7-472e-a79a-e3fa9de1dfad" providerId="ADAL" clId="{51126302-8A74-4563-B6B1-51EE16078136}" dt="2023-07-05T17:29:00.297" v="33"/>
          <ac:picMkLst>
            <pc:docMk/>
            <pc:sldMk cId="3935765361" sldId="341"/>
            <ac:picMk id="13" creationId="{B08BCC7C-7A01-1983-0FA0-0C236C16428D}"/>
          </ac:picMkLst>
        </pc:picChg>
      </pc:sldChg>
      <pc:sldChg chg="delSp modTransition modAnim">
        <pc:chgData name="Maxwell,Daniel" userId="1b6ea79d-60d7-472e-a79a-e3fa9de1dfad" providerId="ADAL" clId="{51126302-8A74-4563-B6B1-51EE16078136}" dt="2023-07-05T17:29:00.297" v="33"/>
        <pc:sldMkLst>
          <pc:docMk/>
          <pc:sldMk cId="4269837095" sldId="342"/>
        </pc:sldMkLst>
        <pc:picChg chg="del">
          <ac:chgData name="Maxwell,Daniel" userId="1b6ea79d-60d7-472e-a79a-e3fa9de1dfad" providerId="ADAL" clId="{51126302-8A74-4563-B6B1-51EE16078136}" dt="2023-07-05T17:29:00.297" v="33"/>
          <ac:picMkLst>
            <pc:docMk/>
            <pc:sldMk cId="4269837095" sldId="342"/>
            <ac:picMk id="17" creationId="{CF65CC0C-7DCE-5B6A-8893-910987416AC6}"/>
          </ac:picMkLst>
        </pc:picChg>
      </pc:sldChg>
      <pc:sldChg chg="delSp modTransition modAnim">
        <pc:chgData name="Maxwell,Daniel" userId="1b6ea79d-60d7-472e-a79a-e3fa9de1dfad" providerId="ADAL" clId="{51126302-8A74-4563-B6B1-51EE16078136}" dt="2023-07-05T17:29:00.297" v="33"/>
        <pc:sldMkLst>
          <pc:docMk/>
          <pc:sldMk cId="2802503080" sldId="343"/>
        </pc:sldMkLst>
        <pc:picChg chg="del">
          <ac:chgData name="Maxwell,Daniel" userId="1b6ea79d-60d7-472e-a79a-e3fa9de1dfad" providerId="ADAL" clId="{51126302-8A74-4563-B6B1-51EE16078136}" dt="2023-07-05T17:29:00.297" v="33"/>
          <ac:picMkLst>
            <pc:docMk/>
            <pc:sldMk cId="2802503080" sldId="343"/>
            <ac:picMk id="11" creationId="{2601D412-7803-D6FF-730A-7731BAB4C783}"/>
          </ac:picMkLst>
        </pc:picChg>
      </pc:sldChg>
    </pc:docChg>
  </pc:docChgLst>
  <pc:docChgLst>
    <pc:chgData name="Maxwell,Daniel" userId="1b6ea79d-60d7-472e-a79a-e3fa9de1dfad" providerId="ADAL" clId="{D1C6496E-3BE3-4DEB-AF75-EF1923EDB2CD}"/>
    <pc:docChg chg="custSel modSld">
      <pc:chgData name="Maxwell,Daniel" userId="1b6ea79d-60d7-472e-a79a-e3fa9de1dfad" providerId="ADAL" clId="{D1C6496E-3BE3-4DEB-AF75-EF1923EDB2CD}" dt="2023-03-10T18:23:37.666" v="2505" actId="20577"/>
      <pc:docMkLst>
        <pc:docMk/>
      </pc:docMkLst>
      <pc:sldChg chg="modNotesTx">
        <pc:chgData name="Maxwell,Daniel" userId="1b6ea79d-60d7-472e-a79a-e3fa9de1dfad" providerId="ADAL" clId="{D1C6496E-3BE3-4DEB-AF75-EF1923EDB2CD}" dt="2023-03-10T18:23:37.666" v="2505" actId="20577"/>
        <pc:sldMkLst>
          <pc:docMk/>
          <pc:sldMk cId="2194656671" sldId="340"/>
        </pc:sldMkLst>
      </pc:sldChg>
    </pc:docChg>
  </pc:docChgLst>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a previous slide, I mentioned the assignment operator.  Let’s now take a quick look at the full range of assignment operators available in Python.  Note:  Python supports </a:t>
            </a:r>
            <a:r>
              <a:rPr lang="en-US" sz="1200" b="1" dirty="0">
                <a:latin typeface="+mn-lt"/>
              </a:rPr>
              <a:t>augmented</a:t>
            </a:r>
            <a:r>
              <a:rPr lang="en-US" sz="1200" dirty="0">
                <a:latin typeface="+mn-lt"/>
              </a:rPr>
              <a:t> assignment operators as well.  These are kind of neat </a:t>
            </a:r>
            <a:r>
              <a:rPr lang="en-US" sz="1200" dirty="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And the most common datatypes are: </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with decimal point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marL="342900" indent="-342900">
              <a:buFont typeface="Courier New" panose="02070309020205020404" pitchFamily="49" charset="0"/>
              <a:buChar char="o"/>
            </a:pPr>
            <a:endParaRPr lang="en-US" sz="2200" dirty="0"/>
          </a:p>
          <a:p>
            <a:pPr marL="0" indent="0">
              <a:buFont typeface="Courier New" panose="02070309020205020404" pitchFamily="49" charset="0"/>
              <a:buNone/>
            </a:pPr>
            <a:r>
              <a:rPr lang="en-US" sz="2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convert a variable to another datatype.  In computer science, this is called </a:t>
            </a:r>
            <a:r>
              <a:rPr lang="en-US" b="1" dirty="0"/>
              <a:t>typecasting</a:t>
            </a:r>
            <a:r>
              <a:rPr lang="en-US" dirty="0"/>
              <a:t>.  In this simulation, we first assign a string (‘44’) to the string_number variable and then verify its type.  We then typecast this string using the int() function and assign it to real_integer. And then, we typecast this variable using the float() function and assign it to real_float.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do you notice something interesting here?  The string_number and real_integer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for future reference, here’s a list of Python’s most used typecasting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strings.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9483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begin with the basics…  Individual characters are the building blocks of a string.  Now, a character can be an alphabetical letter, a blank space, a special character – or even a punctuation mark, as we see here.  We don’t often think of a blank space as a character.  But in Python, it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299645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some programming languages, all Python indexes start at 0.  Python datatypes that support indexing include dictionaries, lists, and strings.  Individual elements in these datatypes can all be referenced via index.  As we see here, the first letter (B) of our banana string is found at index position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3079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each character in a Python string has an index position, we can slice a string into sub-strings. The syntax for doing so is shown here.  Start is the index position of the first element, followed by a colon, and stop is the index position of the element just after the last element we want.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pple-system"/>
            </a:endParaRPr>
          </a:p>
          <a:p>
            <a:pPr marL="228600" indent="-228600">
              <a:buAutoNum type="arabicPeriod"/>
            </a:pPr>
            <a:r>
              <a:rPr lang="en-US" dirty="0"/>
              <a:t>Let’s see how slicing works on our banana string…  here we see the syntax to create six slices.  Note: a start position can be at the beginning of the string or at its end.  Again – if you start at the beginning – the first character is always at index position zero.  But if you start from the end, the index positions are referenced as negative numbers.  </a:t>
            </a:r>
          </a:p>
          <a:p>
            <a:pPr marL="228600" indent="-228600">
              <a:buAutoNum type="arabicPeriod"/>
            </a:pPr>
            <a:r>
              <a:rPr lang="en-US" dirty="0"/>
              <a:t>Also, if you do not specify an index position for either start or stop, Python defaults to index position 0 (in the case of start) or the last index position in the string (in the case of stop).  So, if a value is not provided, these defaults are in play, as we see in these two callouts.</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3021212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here’s some other ways to slice our banana string… as well as the output from executing this block of code.</a:t>
            </a: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69081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sometimes, you may need to format a string to create an attractive output.  To do that, we recommend the f string.  The f, of course, stands for format.  F strings are new, having been introduced in Python 3.6.  And they are a great improvement over what was available before.</a:t>
            </a:r>
          </a:p>
          <a:p>
            <a:endParaRPr lang="en-US" dirty="0"/>
          </a:p>
          <a:p>
            <a:r>
              <a:rPr lang="en-US" dirty="0"/>
              <a:t>As shown here, f strings allow you to embed variables – enclosed in curly braces – directly into the string about to be printed.</a:t>
            </a: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142619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a:latin typeface="+mn-lt"/>
              </a:rPr>
              <a:t>Alright </a:t>
            </a:r>
            <a:r>
              <a:rPr lang="en-US" sz="1200" dirty="0">
                <a:latin typeface="+mn-lt"/>
              </a:rPr>
              <a:t>–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Variable manipulation is slower with interpreted languages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14870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9</a:t>
            </a:fld>
            <a:endParaRPr lang="en-US"/>
          </a:p>
        </p:txBody>
      </p:sp>
    </p:spTree>
    <p:extLst>
      <p:ext uri="{BB962C8B-B14F-4D97-AF65-F5344CB8AC3E}">
        <p14:creationId xmlns:p14="http://schemas.microsoft.com/office/powerpoint/2010/main" val="110769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7/5/2023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7/5/2023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Python for AI</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a:t>
            </a:r>
            <a:r>
              <a:rPr lang="en-US" dirty="0">
                <a:solidFill>
                  <a:schemeClr val="accent5">
                    <a:lumMod val="75000"/>
                  </a:schemeClr>
                </a:solidFill>
                <a:highlight>
                  <a:srgbClr val="D6EECF"/>
                </a:highlight>
                <a:latin typeface="Avenir" panose="02000503020000020003" pitchFamily="2" charset="0"/>
              </a:rPr>
              <a:t>    </a:t>
            </a:r>
            <a:r>
              <a:rPr lang="en-US" sz="2000" dirty="0">
                <a:solidFill>
                  <a:srgbClr val="940000"/>
                </a:solidFill>
                <a:highlight>
                  <a:srgbClr val="D6EECF"/>
                </a:highlight>
                <a:latin typeface="Avenir" panose="02000503020000020003" pitchFamily="2" charset="0"/>
              </a:rPr>
              <a:t>(note that this is different than ‘=‘)  </a:t>
            </a:r>
            <a:r>
              <a:rPr lang="en-US" sz="2600" dirty="0">
                <a:solidFill>
                  <a:srgbClr val="940000"/>
                </a:solidFill>
                <a:highlight>
                  <a:srgbClr val="D6EECF"/>
                </a:highlight>
                <a:latin typeface="Avenir" panose="02000503020000020003" pitchFamily="2" charset="0"/>
              </a:rPr>
              <a:t> </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a:solidFill>
                  <a:srgbClr val="D6EECF"/>
                </a:solidFill>
                <a:highlight>
                  <a:srgbClr val="D6EECF"/>
                </a:highlight>
                <a:latin typeface="Avenir Black" panose="02000503020000020003" pitchFamily="2" charset="0"/>
              </a:rPr>
              <a:t>xxxxx    xxxxxxxxxxxxxxxxxx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xxxxx  xxxxxxxxxxxxxxxx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6258717" y="5516531"/>
            <a:ext cx="3764514"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t>
            </a:r>
            <a:br>
              <a:rPr lang="en-US" sz="2000" dirty="0">
                <a:solidFill>
                  <a:srgbClr val="B30000"/>
                </a:solidFill>
                <a:latin typeface="Avenir" panose="02000503020000020003" pitchFamily="2" charset="0"/>
              </a:rPr>
            </a:br>
            <a:r>
              <a:rPr lang="en-US" sz="2000" dirty="0">
                <a:solidFill>
                  <a:srgbClr val="B30000"/>
                </a:solidFill>
                <a:latin typeface="Avenir" panose="02000503020000020003" pitchFamily="2" charset="0"/>
              </a:rPr>
              <a:t>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a:t>
            </a:r>
            <a:endParaRPr lang="en-US" dirty="0">
              <a:solidFill>
                <a:srgbClr val="5A5AA8"/>
              </a:solidFill>
              <a:latin typeface="Avenir" panose="02000503020000020003" pitchFamily="2" charset="0"/>
            </a:endParaRP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is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6" tooltip="https://www.pngall.com/wizard-png"/>
              </a:rPr>
              <a:t>This Photo</a:t>
            </a:r>
            <a:r>
              <a:rPr lang="en-US" sz="1400" dirty="0"/>
              <a:t> by Unknown Author is licensed under </a:t>
            </a:r>
            <a:r>
              <a:rPr lang="en-US" sz="1400" dirty="0">
                <a:hlinkClick r:id="rId7" tooltip="https://creativecommons.org/licenses/by-nc/3.0/"/>
              </a:rPr>
              <a:t>CC BY-NC</a:t>
            </a:r>
            <a:endParaRPr lang="en-US" sz="1400" dirty="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01B283-CD92-FAD3-C807-422A55480C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0F59774A-2E1A-8D93-7AF5-7BA24F3C4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33C371C5-9E18-45D7-8032-BE2AB60525DF}"/>
              </a:ext>
            </a:extLst>
          </p:cNvPr>
          <p:cNvSpPr>
            <a:spLocks noGrp="1"/>
          </p:cNvSpPr>
          <p:nvPr>
            <p:ph type="title"/>
          </p:nvPr>
        </p:nvSpPr>
        <p:spPr>
          <a:xfrm>
            <a:off x="875007" y="5011294"/>
            <a:ext cx="10515600" cy="51530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Strings</a:t>
            </a:r>
          </a:p>
        </p:txBody>
      </p:sp>
    </p:spTree>
    <p:extLst>
      <p:ext uri="{BB962C8B-B14F-4D97-AF65-F5344CB8AC3E}">
        <p14:creationId xmlns:p14="http://schemas.microsoft.com/office/powerpoint/2010/main" val="2967570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72F96F-48DD-3C95-FA90-B2335DDE67C5}"/>
              </a:ext>
              <a:ext uri="{C183D7F6-B498-43B3-948B-1728B52AA6E4}">
                <adec:decorative xmlns:adec="http://schemas.microsoft.com/office/drawing/2017/decorative" val="1"/>
              </a:ext>
            </a:extLst>
          </p:cNvPr>
          <p:cNvSpPr/>
          <p:nvPr/>
        </p:nvSpPr>
        <p:spPr>
          <a:xfrm>
            <a:off x="1766886" y="2743200"/>
            <a:ext cx="8658225"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0A5975-F3FD-455B-852A-31854B36CB21}"/>
              </a:ext>
            </a:extLst>
          </p:cNvPr>
          <p:cNvSpPr>
            <a:spLocks noGrp="1"/>
          </p:cNvSpPr>
          <p:nvPr>
            <p:ph type="title"/>
          </p:nvPr>
        </p:nvSpPr>
        <p:spPr>
          <a:xfrm>
            <a:off x="574040" y="-661033"/>
            <a:ext cx="10515600" cy="589914"/>
          </a:xfrm>
        </p:spPr>
        <p:txBody>
          <a:bodyPr>
            <a:normAutofit fontScale="90000"/>
          </a:bodyPr>
          <a:lstStyle/>
          <a:p>
            <a:r>
              <a:rPr lang="en-US" dirty="0"/>
              <a:t>String</a:t>
            </a:r>
            <a:r>
              <a:rPr lang="en-US" baseline="0" dirty="0"/>
              <a:t> example</a:t>
            </a:r>
            <a:endParaRPr lang="en-US" dirty="0"/>
          </a:p>
        </p:txBody>
      </p:sp>
      <p:sp>
        <p:nvSpPr>
          <p:cNvPr id="9" name="Text Placeholder 2" descr="An example string is shown in a single row table. Each cell in the table spells out &quot;This is a string!&quot;">
            <a:extLst>
              <a:ext uri="{FF2B5EF4-FFF2-40B4-BE49-F238E27FC236}">
                <a16:creationId xmlns:a16="http://schemas.microsoft.com/office/drawing/2014/main" id="{F8D3FF55-ABB6-1712-EE28-52D1FD5671F5}"/>
              </a:ext>
            </a:extLst>
          </p:cNvPr>
          <p:cNvSpPr txBox="1">
            <a:spLocks/>
          </p:cNvSpPr>
          <p:nvPr/>
        </p:nvSpPr>
        <p:spPr>
          <a:xfrm>
            <a:off x="5202239" y="2153602"/>
            <a:ext cx="1212850"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String</a:t>
            </a:r>
          </a:p>
        </p:txBody>
      </p:sp>
      <p:sp>
        <p:nvSpPr>
          <p:cNvPr id="10" name="Text Placeholder 2" descr="Lines point out three Characters within the string. A lowercase &quot;i&quot;, a space, and an exclamation point.">
            <a:extLst>
              <a:ext uri="{FF2B5EF4-FFF2-40B4-BE49-F238E27FC236}">
                <a16:creationId xmlns:a16="http://schemas.microsoft.com/office/drawing/2014/main" id="{022C2307-F5FB-2C61-E6A7-C312799CA075}"/>
              </a:ext>
            </a:extLst>
          </p:cNvPr>
          <p:cNvSpPr txBox="1">
            <a:spLocks/>
          </p:cNvSpPr>
          <p:nvPr/>
        </p:nvSpPr>
        <p:spPr>
          <a:xfrm>
            <a:off x="4656933" y="4696778"/>
            <a:ext cx="2303461" cy="670560"/>
          </a:xfrm>
          <a:prstGeom prst="halfFrame">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Character</a:t>
            </a:r>
          </a:p>
        </p:txBody>
      </p:sp>
      <p:graphicFrame>
        <p:nvGraphicFramePr>
          <p:cNvPr id="2" name="Table 2">
            <a:extLst>
              <a:ext uri="{FF2B5EF4-FFF2-40B4-BE49-F238E27FC236}">
                <a16:creationId xmlns:a16="http://schemas.microsoft.com/office/drawing/2014/main" id="{64EBA926-FE47-9B7F-FC6C-95E91BEDDA2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565473064"/>
              </p:ext>
            </p:extLst>
          </p:nvPr>
        </p:nvGraphicFramePr>
        <p:xfrm>
          <a:off x="2032005" y="3243580"/>
          <a:ext cx="8127989" cy="370840"/>
        </p:xfrm>
        <a:graphic>
          <a:graphicData uri="http://schemas.openxmlformats.org/drawingml/2006/table">
            <a:tbl>
              <a:tblPr firstRow="1" bandRow="1">
                <a:tableStyleId>{5C22544A-7EE6-4342-B048-85BDC9FD1C3A}</a:tableStyleId>
              </a:tblPr>
              <a:tblGrid>
                <a:gridCol w="478117">
                  <a:extLst>
                    <a:ext uri="{9D8B030D-6E8A-4147-A177-3AD203B41FA5}">
                      <a16:colId xmlns:a16="http://schemas.microsoft.com/office/drawing/2014/main" val="3930638399"/>
                    </a:ext>
                  </a:extLst>
                </a:gridCol>
                <a:gridCol w="478117">
                  <a:extLst>
                    <a:ext uri="{9D8B030D-6E8A-4147-A177-3AD203B41FA5}">
                      <a16:colId xmlns:a16="http://schemas.microsoft.com/office/drawing/2014/main" val="687900450"/>
                    </a:ext>
                  </a:extLst>
                </a:gridCol>
                <a:gridCol w="478117">
                  <a:extLst>
                    <a:ext uri="{9D8B030D-6E8A-4147-A177-3AD203B41FA5}">
                      <a16:colId xmlns:a16="http://schemas.microsoft.com/office/drawing/2014/main" val="2420070306"/>
                    </a:ext>
                  </a:extLst>
                </a:gridCol>
                <a:gridCol w="478117">
                  <a:extLst>
                    <a:ext uri="{9D8B030D-6E8A-4147-A177-3AD203B41FA5}">
                      <a16:colId xmlns:a16="http://schemas.microsoft.com/office/drawing/2014/main" val="2330815887"/>
                    </a:ext>
                  </a:extLst>
                </a:gridCol>
                <a:gridCol w="478117">
                  <a:extLst>
                    <a:ext uri="{9D8B030D-6E8A-4147-A177-3AD203B41FA5}">
                      <a16:colId xmlns:a16="http://schemas.microsoft.com/office/drawing/2014/main" val="2585079722"/>
                    </a:ext>
                  </a:extLst>
                </a:gridCol>
                <a:gridCol w="478117">
                  <a:extLst>
                    <a:ext uri="{9D8B030D-6E8A-4147-A177-3AD203B41FA5}">
                      <a16:colId xmlns:a16="http://schemas.microsoft.com/office/drawing/2014/main" val="3113342854"/>
                    </a:ext>
                  </a:extLst>
                </a:gridCol>
                <a:gridCol w="478117">
                  <a:extLst>
                    <a:ext uri="{9D8B030D-6E8A-4147-A177-3AD203B41FA5}">
                      <a16:colId xmlns:a16="http://schemas.microsoft.com/office/drawing/2014/main" val="3488320293"/>
                    </a:ext>
                  </a:extLst>
                </a:gridCol>
                <a:gridCol w="478117">
                  <a:extLst>
                    <a:ext uri="{9D8B030D-6E8A-4147-A177-3AD203B41FA5}">
                      <a16:colId xmlns:a16="http://schemas.microsoft.com/office/drawing/2014/main" val="3495646232"/>
                    </a:ext>
                  </a:extLst>
                </a:gridCol>
                <a:gridCol w="478117">
                  <a:extLst>
                    <a:ext uri="{9D8B030D-6E8A-4147-A177-3AD203B41FA5}">
                      <a16:colId xmlns:a16="http://schemas.microsoft.com/office/drawing/2014/main" val="2467830224"/>
                    </a:ext>
                  </a:extLst>
                </a:gridCol>
                <a:gridCol w="478117">
                  <a:extLst>
                    <a:ext uri="{9D8B030D-6E8A-4147-A177-3AD203B41FA5}">
                      <a16:colId xmlns:a16="http://schemas.microsoft.com/office/drawing/2014/main" val="3314696994"/>
                    </a:ext>
                  </a:extLst>
                </a:gridCol>
                <a:gridCol w="478117">
                  <a:extLst>
                    <a:ext uri="{9D8B030D-6E8A-4147-A177-3AD203B41FA5}">
                      <a16:colId xmlns:a16="http://schemas.microsoft.com/office/drawing/2014/main" val="1799510374"/>
                    </a:ext>
                  </a:extLst>
                </a:gridCol>
                <a:gridCol w="478117">
                  <a:extLst>
                    <a:ext uri="{9D8B030D-6E8A-4147-A177-3AD203B41FA5}">
                      <a16:colId xmlns:a16="http://schemas.microsoft.com/office/drawing/2014/main" val="3052777654"/>
                    </a:ext>
                  </a:extLst>
                </a:gridCol>
                <a:gridCol w="478117">
                  <a:extLst>
                    <a:ext uri="{9D8B030D-6E8A-4147-A177-3AD203B41FA5}">
                      <a16:colId xmlns:a16="http://schemas.microsoft.com/office/drawing/2014/main" val="2110292120"/>
                    </a:ext>
                  </a:extLst>
                </a:gridCol>
                <a:gridCol w="478117">
                  <a:extLst>
                    <a:ext uri="{9D8B030D-6E8A-4147-A177-3AD203B41FA5}">
                      <a16:colId xmlns:a16="http://schemas.microsoft.com/office/drawing/2014/main" val="3548892146"/>
                    </a:ext>
                  </a:extLst>
                </a:gridCol>
                <a:gridCol w="478117">
                  <a:extLst>
                    <a:ext uri="{9D8B030D-6E8A-4147-A177-3AD203B41FA5}">
                      <a16:colId xmlns:a16="http://schemas.microsoft.com/office/drawing/2014/main" val="816929173"/>
                    </a:ext>
                  </a:extLst>
                </a:gridCol>
                <a:gridCol w="478117">
                  <a:extLst>
                    <a:ext uri="{9D8B030D-6E8A-4147-A177-3AD203B41FA5}">
                      <a16:colId xmlns:a16="http://schemas.microsoft.com/office/drawing/2014/main" val="2768481006"/>
                    </a:ext>
                  </a:extLst>
                </a:gridCol>
                <a:gridCol w="478117">
                  <a:extLst>
                    <a:ext uri="{9D8B030D-6E8A-4147-A177-3AD203B41FA5}">
                      <a16:colId xmlns:a16="http://schemas.microsoft.com/office/drawing/2014/main" val="1880841124"/>
                    </a:ext>
                  </a:extLst>
                </a:gridCol>
              </a:tblGrid>
              <a:tr h="370840">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h</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r</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n</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g</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5141391"/>
                  </a:ext>
                </a:extLst>
              </a:tr>
            </a:tbl>
          </a:graphicData>
        </a:graphic>
      </p:graphicFrame>
      <p:grpSp>
        <p:nvGrpSpPr>
          <p:cNvPr id="20" name="Group 19">
            <a:extLst>
              <a:ext uri="{FF2B5EF4-FFF2-40B4-BE49-F238E27FC236}">
                <a16:creationId xmlns:a16="http://schemas.microsoft.com/office/drawing/2014/main" id="{85ED7992-6BE9-FDCD-982B-DC4916566776}"/>
              </a:ext>
              <a:ext uri="{C183D7F6-B498-43B3-948B-1728B52AA6E4}">
                <adec:decorative xmlns:adec="http://schemas.microsoft.com/office/drawing/2017/decorative" val="1"/>
              </a:ext>
            </a:extLst>
          </p:cNvPr>
          <p:cNvGrpSpPr/>
          <p:nvPr/>
        </p:nvGrpSpPr>
        <p:grpSpPr>
          <a:xfrm>
            <a:off x="4672013" y="3609976"/>
            <a:ext cx="5243512" cy="918844"/>
            <a:chOff x="4672013" y="3609976"/>
            <a:chExt cx="5243512" cy="918844"/>
          </a:xfrm>
        </p:grpSpPr>
        <p:cxnSp>
          <p:nvCxnSpPr>
            <p:cNvPr id="13" name="Straight Connector 12">
              <a:extLst>
                <a:ext uri="{FF2B5EF4-FFF2-40B4-BE49-F238E27FC236}">
                  <a16:creationId xmlns:a16="http://schemas.microsoft.com/office/drawing/2014/main" id="{B0EC923D-99F1-522D-102E-EA1999C4E664}"/>
                </a:ext>
              </a:extLst>
            </p:cNvPr>
            <p:cNvCxnSpPr/>
            <p:nvPr/>
          </p:nvCxnSpPr>
          <p:spPr>
            <a:xfrm>
              <a:off x="4672013" y="3614420"/>
              <a:ext cx="914400" cy="914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D2B3FD-05AE-CC7F-F40B-5B1CCFC64060}"/>
                </a:ext>
              </a:extLst>
            </p:cNvPr>
            <p:cNvCxnSpPr>
              <a:cxnSpLocks/>
            </p:cNvCxnSpPr>
            <p:nvPr/>
          </p:nvCxnSpPr>
          <p:spPr>
            <a:xfrm flipH="1">
              <a:off x="5586413" y="3609976"/>
              <a:ext cx="1019176" cy="9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2C989F-9DCD-437E-7BCC-8B9779B70D12}"/>
                </a:ext>
              </a:extLst>
            </p:cNvPr>
            <p:cNvCxnSpPr>
              <a:cxnSpLocks/>
            </p:cNvCxnSpPr>
            <p:nvPr/>
          </p:nvCxnSpPr>
          <p:spPr>
            <a:xfrm flipH="1">
              <a:off x="5586413" y="3618864"/>
              <a:ext cx="4329112" cy="9099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BB5F8AF-85A4-BA70-8B43-61510FCC9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5" name="Title 1">
            <a:extLst>
              <a:ext uri="{FF2B5EF4-FFF2-40B4-BE49-F238E27FC236}">
                <a16:creationId xmlns:a16="http://schemas.microsoft.com/office/drawing/2014/main" id="{12AF450C-973B-0F40-0F68-086AD9FD3455}"/>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Characters</a:t>
            </a:r>
          </a:p>
        </p:txBody>
      </p:sp>
    </p:spTree>
    <p:extLst>
      <p:ext uri="{BB962C8B-B14F-4D97-AF65-F5344CB8AC3E}">
        <p14:creationId xmlns:p14="http://schemas.microsoft.com/office/powerpoint/2010/main" val="2815250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77555-E771-4D1D-8A0C-169B17D336C4}"/>
              </a:ext>
            </a:extLst>
          </p:cNvPr>
          <p:cNvSpPr>
            <a:spLocks noGrp="1"/>
          </p:cNvSpPr>
          <p:nvPr>
            <p:ph type="title"/>
          </p:nvPr>
        </p:nvSpPr>
        <p:spPr>
          <a:xfrm>
            <a:off x="584200" y="-762634"/>
            <a:ext cx="10515600" cy="762634"/>
          </a:xfrm>
        </p:spPr>
        <p:txBody>
          <a:bodyPr/>
          <a:lstStyle/>
          <a:p>
            <a:r>
              <a:rPr lang="en-US" dirty="0"/>
              <a:t>Strings and indexes</a:t>
            </a:r>
          </a:p>
        </p:txBody>
      </p:sp>
      <p:pic>
        <p:nvPicPr>
          <p:cNvPr id="3" name="Picture 2">
            <a:extLst>
              <a:ext uri="{FF2B5EF4-FFF2-40B4-BE49-F238E27FC236}">
                <a16:creationId xmlns:a16="http://schemas.microsoft.com/office/drawing/2014/main" id="{C4C3E613-01DC-D8B1-33C3-44D28ACABB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7" name="Picture 6" descr="A picture containing green, font, design, typography&#10;&#10;Description automatically generated">
            <a:extLst>
              <a:ext uri="{FF2B5EF4-FFF2-40B4-BE49-F238E27FC236}">
                <a16:creationId xmlns:a16="http://schemas.microsoft.com/office/drawing/2014/main" id="{92977431-C5BB-323E-3FF4-55DEF88DB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704" y="2852091"/>
            <a:ext cx="6978592" cy="1343050"/>
          </a:xfrm>
          <a:prstGeom prst="rect">
            <a:avLst/>
          </a:prstGeom>
        </p:spPr>
      </p:pic>
      <p:sp>
        <p:nvSpPr>
          <p:cNvPr id="6" name="Title 1">
            <a:extLst>
              <a:ext uri="{FF2B5EF4-FFF2-40B4-BE49-F238E27FC236}">
                <a16:creationId xmlns:a16="http://schemas.microsoft.com/office/drawing/2014/main" id="{993B0674-BA9C-A38D-92EB-22D2774DDC99}"/>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String Indexing</a:t>
            </a:r>
          </a:p>
        </p:txBody>
      </p:sp>
    </p:spTree>
    <p:extLst>
      <p:ext uri="{BB962C8B-B14F-4D97-AF65-F5344CB8AC3E}">
        <p14:creationId xmlns:p14="http://schemas.microsoft.com/office/powerpoint/2010/main" val="1132462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font, text, number">
            <a:extLst>
              <a:ext uri="{FF2B5EF4-FFF2-40B4-BE49-F238E27FC236}">
                <a16:creationId xmlns:a16="http://schemas.microsoft.com/office/drawing/2014/main" id="{2F58BEC6-A38B-8DDA-6485-99AC9052F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034" y="3429000"/>
            <a:ext cx="5811923" cy="2404683"/>
          </a:xfrm>
          <a:prstGeom prst="rect">
            <a:avLst/>
          </a:prstGeom>
        </p:spPr>
      </p:pic>
      <p:sp>
        <p:nvSpPr>
          <p:cNvPr id="2" name="TextBox 1">
            <a:extLst>
              <a:ext uri="{FF2B5EF4-FFF2-40B4-BE49-F238E27FC236}">
                <a16:creationId xmlns:a16="http://schemas.microsoft.com/office/drawing/2014/main" id="{A7AF31DD-0148-3853-28F8-4B38063C172C}"/>
              </a:ext>
            </a:extLst>
          </p:cNvPr>
          <p:cNvSpPr txBox="1"/>
          <p:nvPr/>
        </p:nvSpPr>
        <p:spPr>
          <a:xfrm>
            <a:off x="3338509" y="1855284"/>
            <a:ext cx="5514975" cy="830997"/>
          </a:xfrm>
          <a:prstGeom prst="rect">
            <a:avLst/>
          </a:prstGeom>
          <a:noFill/>
        </p:spPr>
        <p:txBody>
          <a:bodyPr wrap="square" rtlCol="0">
            <a:spAutoFit/>
          </a:bodyPr>
          <a:lstStyle/>
          <a:p>
            <a:pPr algn="ctr"/>
            <a:r>
              <a:rPr lang="en-US" sz="4800" dirty="0">
                <a:solidFill>
                  <a:srgbClr val="65BB7B"/>
                </a:solidFill>
                <a:latin typeface="+mj-lt"/>
                <a:cs typeface="Courier New" panose="02070309020205020404" pitchFamily="49" charset="0"/>
              </a:rPr>
              <a:t>[start:stop]</a:t>
            </a:r>
          </a:p>
        </p:txBody>
      </p:sp>
      <p:pic>
        <p:nvPicPr>
          <p:cNvPr id="6" name="Picture 5">
            <a:extLst>
              <a:ext uri="{FF2B5EF4-FFF2-40B4-BE49-F238E27FC236}">
                <a16:creationId xmlns:a16="http://schemas.microsoft.com/office/drawing/2014/main" id="{53C07878-8C3C-4DE6-953B-C6806589500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7" name="Title 1">
            <a:extLst>
              <a:ext uri="{FF2B5EF4-FFF2-40B4-BE49-F238E27FC236}">
                <a16:creationId xmlns:a16="http://schemas.microsoft.com/office/drawing/2014/main" id="{5648A8F6-D983-70F2-65C2-1B3914361981}"/>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Slicing Strings</a:t>
            </a:r>
          </a:p>
        </p:txBody>
      </p:sp>
      <p:sp>
        <p:nvSpPr>
          <p:cNvPr id="4" name="Callout: Line 3">
            <a:extLst>
              <a:ext uri="{FF2B5EF4-FFF2-40B4-BE49-F238E27FC236}">
                <a16:creationId xmlns:a16="http://schemas.microsoft.com/office/drawing/2014/main" id="{AD19B9E2-23B1-F8F1-5B73-5DB5265D01D2}"/>
              </a:ext>
            </a:extLst>
          </p:cNvPr>
          <p:cNvSpPr/>
          <p:nvPr/>
        </p:nvSpPr>
        <p:spPr>
          <a:xfrm>
            <a:off x="8316157" y="2751316"/>
            <a:ext cx="1999417" cy="612648"/>
          </a:xfrm>
          <a:prstGeom prst="borderCallout1">
            <a:avLst>
              <a:gd name="adj1" fmla="val 18750"/>
              <a:gd name="adj2" fmla="val -8333"/>
              <a:gd name="adj3" fmla="val 133489"/>
              <a:gd name="adj4" fmla="val -26185"/>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 the end of the string</a:t>
            </a:r>
          </a:p>
        </p:txBody>
      </p:sp>
      <p:sp>
        <p:nvSpPr>
          <p:cNvPr id="9" name="Callout: Line 8">
            <a:extLst>
              <a:ext uri="{FF2B5EF4-FFF2-40B4-BE49-F238E27FC236}">
                <a16:creationId xmlns:a16="http://schemas.microsoft.com/office/drawing/2014/main" id="{AA77BE82-7C54-FC74-DC1F-84FFEC4A931B}"/>
              </a:ext>
            </a:extLst>
          </p:cNvPr>
          <p:cNvSpPr/>
          <p:nvPr/>
        </p:nvSpPr>
        <p:spPr>
          <a:xfrm>
            <a:off x="4682370" y="6031948"/>
            <a:ext cx="1999417" cy="612648"/>
          </a:xfrm>
          <a:prstGeom prst="borderCallout1">
            <a:avLst>
              <a:gd name="adj1" fmla="val 18750"/>
              <a:gd name="adj2" fmla="val -8333"/>
              <a:gd name="adj3" fmla="val -55410"/>
              <a:gd name="adj4" fmla="val -3476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From the start of the string</a:t>
            </a:r>
          </a:p>
        </p:txBody>
      </p:sp>
    </p:spTree>
    <p:custDataLst>
      <p:tags r:id="rId1"/>
    </p:custDataLst>
    <p:extLst>
      <p:ext uri="{BB962C8B-B14F-4D97-AF65-F5344CB8AC3E}">
        <p14:creationId xmlns:p14="http://schemas.microsoft.com/office/powerpoint/2010/main" val="426983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7E842-ECF9-DC72-49C7-FD54CEDA5C29}"/>
              </a:ext>
            </a:extLst>
          </p:cNvPr>
          <p:cNvPicPr>
            <a:picLocks noChangeAspect="1"/>
          </p:cNvPicPr>
          <p:nvPr/>
        </p:nvPicPr>
        <p:blipFill>
          <a:blip r:embed="rId3"/>
          <a:stretch>
            <a:fillRect/>
          </a:stretch>
        </p:blipFill>
        <p:spPr>
          <a:xfrm>
            <a:off x="1307306" y="1747561"/>
            <a:ext cx="10398950" cy="4010301"/>
          </a:xfrm>
          <a:prstGeom prst="rect">
            <a:avLst/>
          </a:prstGeom>
        </p:spPr>
      </p:pic>
      <p:pic>
        <p:nvPicPr>
          <p:cNvPr id="3" name="Picture 2">
            <a:extLst>
              <a:ext uri="{FF2B5EF4-FFF2-40B4-BE49-F238E27FC236}">
                <a16:creationId xmlns:a16="http://schemas.microsoft.com/office/drawing/2014/main" id="{4B9BFFE4-91FC-E427-3712-F9F1E72DA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4" name="Title 1">
            <a:extLst>
              <a:ext uri="{FF2B5EF4-FFF2-40B4-BE49-F238E27FC236}">
                <a16:creationId xmlns:a16="http://schemas.microsoft.com/office/drawing/2014/main" id="{AE74009B-E381-8F74-33A3-E4F47090D2EA}"/>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Slicing Strings</a:t>
            </a:r>
          </a:p>
        </p:txBody>
      </p:sp>
    </p:spTree>
    <p:extLst>
      <p:ext uri="{BB962C8B-B14F-4D97-AF65-F5344CB8AC3E}">
        <p14:creationId xmlns:p14="http://schemas.microsoft.com/office/powerpoint/2010/main" val="280250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B749DC-2274-BFAC-CA8D-01435D889BCC}"/>
              </a:ext>
            </a:extLst>
          </p:cNvPr>
          <p:cNvPicPr>
            <a:picLocks noChangeAspect="1"/>
          </p:cNvPicPr>
          <p:nvPr/>
        </p:nvPicPr>
        <p:blipFill>
          <a:blip r:embed="rId3"/>
          <a:stretch>
            <a:fillRect/>
          </a:stretch>
        </p:blipFill>
        <p:spPr>
          <a:xfrm>
            <a:off x="1312409" y="2443162"/>
            <a:ext cx="9567182" cy="2543175"/>
          </a:xfrm>
          <a:prstGeom prst="rect">
            <a:avLst/>
          </a:prstGeom>
        </p:spPr>
      </p:pic>
      <p:sp>
        <p:nvSpPr>
          <p:cNvPr id="6" name="Title 1">
            <a:extLst>
              <a:ext uri="{FF2B5EF4-FFF2-40B4-BE49-F238E27FC236}">
                <a16:creationId xmlns:a16="http://schemas.microsoft.com/office/drawing/2014/main" id="{519DD942-3483-598B-8A07-98C82B3231A8}"/>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Formatting Strings – the f string</a:t>
            </a:r>
          </a:p>
        </p:txBody>
      </p:sp>
      <p:pic>
        <p:nvPicPr>
          <p:cNvPr id="4" name="Picture 3">
            <a:extLst>
              <a:ext uri="{FF2B5EF4-FFF2-40B4-BE49-F238E27FC236}">
                <a16:creationId xmlns:a16="http://schemas.microsoft.com/office/drawing/2014/main" id="{49E2B260-C7B1-DE64-337E-5FB37A937A3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93576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FAA5-77E5-4A5A-B126-7DE3A9742D93}"/>
              </a:ext>
            </a:extLst>
          </p:cNvPr>
          <p:cNvSpPr>
            <a:spLocks noGrp="1"/>
          </p:cNvSpPr>
          <p:nvPr>
            <p:ph type="title" idx="4294967295"/>
          </p:nvPr>
        </p:nvSpPr>
        <p:spPr>
          <a:xfrm>
            <a:off x="675640" y="-1047113"/>
            <a:ext cx="10515600" cy="823594"/>
          </a:xfrm>
        </p:spPr>
        <p:txBody>
          <a:bodyPr/>
          <a:lstStyle/>
          <a:p>
            <a:r>
              <a:rPr lang="en-US" dirty="0"/>
              <a:t>Slide intentionally left blank</a:t>
            </a:r>
          </a:p>
        </p:txBody>
      </p:sp>
    </p:spTree>
    <p:extLst>
      <p:ext uri="{BB962C8B-B14F-4D97-AF65-F5344CB8AC3E}">
        <p14:creationId xmlns:p14="http://schemas.microsoft.com/office/powerpoint/2010/main" val="185915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a:t>
            </a:r>
            <a:endParaRPr lang="en-US" sz="2400" dirty="0">
              <a:solidFill>
                <a:srgbClr val="5A5AA8"/>
              </a:solidFill>
              <a:latin typeface="Avenir" panose="02000503020000020003" pitchFamily="2" charset="0"/>
            </a:endParaRP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‘interesting’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Slower</a:t>
            </a:r>
          </a:p>
        </p:txBody>
      </p:sp>
      <p:graphicFrame>
        <p:nvGraphicFramePr>
          <p:cNvPr id="2" name="Table 2">
            <a:extLst>
              <a:ext uri="{FF2B5EF4-FFF2-40B4-BE49-F238E27FC236}">
                <a16:creationId xmlns:a16="http://schemas.microsoft.com/office/drawing/2014/main" id="{1773070C-40DB-E62C-80E7-F054FED36EAB}"/>
              </a:ext>
            </a:extLst>
          </p:cNvPr>
          <p:cNvGraphicFramePr>
            <a:graphicFrameLocks noGrp="1"/>
          </p:cNvGraphicFramePr>
          <p:nvPr>
            <p:extLst>
              <p:ext uri="{D42A27DB-BD31-4B8C-83A1-F6EECF244321}">
                <p14:modId xmlns:p14="http://schemas.microsoft.com/office/powerpoint/2010/main" val="4211809866"/>
              </p:ext>
            </p:extLst>
          </p:nvPr>
        </p:nvGraphicFramePr>
        <p:xfrm>
          <a:off x="5544368" y="3102045"/>
          <a:ext cx="2432494" cy="2920284"/>
        </p:xfrm>
        <a:graphic>
          <a:graphicData uri="http://schemas.openxmlformats.org/drawingml/2006/table">
            <a:tbl>
              <a:tblPr firstRow="1" bandRow="1">
                <a:tableStyleId>{5C22544A-7EE6-4342-B048-85BDC9FD1C3A}</a:tableStyleId>
              </a:tblPr>
              <a:tblGrid>
                <a:gridCol w="481860">
                  <a:extLst>
                    <a:ext uri="{9D8B030D-6E8A-4147-A177-3AD203B41FA5}">
                      <a16:colId xmlns:a16="http://schemas.microsoft.com/office/drawing/2014/main" val="3816193919"/>
                    </a:ext>
                  </a:extLst>
                </a:gridCol>
                <a:gridCol w="1950634">
                  <a:extLst>
                    <a:ext uri="{9D8B030D-6E8A-4147-A177-3AD203B41FA5}">
                      <a16:colId xmlns:a16="http://schemas.microsoft.com/office/drawing/2014/main" val="3001205242"/>
                    </a:ext>
                  </a:extLst>
                </a:gridCol>
              </a:tblGrid>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1</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EEEEE"/>
                    </a:solidFill>
                  </a:tcPr>
                </a:tc>
                <a:tc>
                  <a:txBody>
                    <a:bodyPr/>
                    <a:lstStyle/>
                    <a:p>
                      <a:r>
                        <a:rPr lang="en-US" sz="1600" b="0" i="0" dirty="0">
                          <a:solidFill>
                            <a:schemeClr val="tx1"/>
                          </a:solidFill>
                          <a:latin typeface="Consolas" panose="020B0609020204030204" pitchFamily="49" charset="0"/>
                          <a:cs typeface="Consolas" panose="020B0609020204030204" pitchFamily="49" charset="0"/>
                        </a:rPr>
                        <a:t>a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solidFill>
                            <a:schemeClr val="tx1"/>
                          </a:solidFill>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123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359344"/>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1386049"/>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Consolas" panose="020B0609020204030204" pitchFamily="49" charset="0"/>
                          <a:cs typeface="Consolas" panose="020B0609020204030204" pitchFamily="49" charset="0"/>
                        </a:rPr>
                        <a:t>b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3.1415</a:t>
                      </a:r>
                      <a:r>
                        <a:rPr lang="en-US" sz="1600" b="0" i="0" dirty="0">
                          <a:solidFill>
                            <a:srgbClr val="3D991F"/>
                          </a:solidFill>
                          <a:latin typeface="Consolas" panose="020B0609020204030204" pitchFamily="49" charset="0"/>
                          <a:cs typeface="Consolas" panose="020B0609020204030204" pitchFamily="49" charset="0"/>
                        </a:rPr>
                        <a:t> </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083846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9038097"/>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5</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c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711431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6</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2777645"/>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7</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d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c / </a:t>
                      </a:r>
                      <a:r>
                        <a:rPr lang="en-US" sz="1600" b="0" i="0" dirty="0">
                          <a:solidFill>
                            <a:srgbClr val="34821C"/>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639602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8</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06246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9</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e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1" dirty="0">
                          <a:solidFill>
                            <a:srgbClr val="B30000"/>
                          </a:solidFill>
                          <a:latin typeface="Consolas" panose="020B0609020204030204" pitchFamily="49" charset="0"/>
                          <a:cs typeface="Consolas" panose="020B0609020204030204" pitchFamily="49" charset="0"/>
                        </a:rPr>
                        <a:t>‘Hello!’</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6682392"/>
                  </a:ext>
                </a:extLst>
              </a:tr>
            </a:tbl>
          </a:graphicData>
        </a:graphic>
      </p:graphicFrame>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2658538106"/>
              </p:ext>
            </p:extLst>
          </p:nvPr>
        </p:nvGraphicFramePr>
        <p:xfrm>
          <a:off x="8072554" y="2799136"/>
          <a:ext cx="3193256" cy="3223193"/>
        </p:xfrm>
        <a:graphic>
          <a:graphicData uri="http://schemas.openxmlformats.org/drawingml/2006/table">
            <a:tbl>
              <a:tblPr firstRow="1" bandRow="1">
                <a:tableStyleId>{5C22544A-7EE6-4342-B048-85BDC9FD1C3A}</a:tableStyleId>
              </a:tblPr>
              <a:tblGrid>
                <a:gridCol w="803625">
                  <a:extLst>
                    <a:ext uri="{9D8B030D-6E8A-4147-A177-3AD203B41FA5}">
                      <a16:colId xmlns:a16="http://schemas.microsoft.com/office/drawing/2014/main" val="3045399146"/>
                    </a:ext>
                  </a:extLst>
                </a:gridCol>
                <a:gridCol w="743712">
                  <a:extLst>
                    <a:ext uri="{9D8B030D-6E8A-4147-A177-3AD203B41FA5}">
                      <a16:colId xmlns:a16="http://schemas.microsoft.com/office/drawing/2014/main" val="1126208195"/>
                    </a:ext>
                  </a:extLst>
                </a:gridCol>
                <a:gridCol w="1645919">
                  <a:extLst>
                    <a:ext uri="{9D8B030D-6E8A-4147-A177-3AD203B41FA5}">
                      <a16:colId xmlns:a16="http://schemas.microsoft.com/office/drawing/2014/main" val="4072514216"/>
                    </a:ext>
                  </a:extLst>
                </a:gridCol>
              </a:tblGrid>
              <a:tr h="333203">
                <a:tc>
                  <a:txBody>
                    <a:bodyPr/>
                    <a:lstStyle/>
                    <a:p>
                      <a:r>
                        <a:rPr lang="en-US" sz="1400" b="0" i="0" dirty="0">
                          <a:solidFill>
                            <a:schemeClr val="tx1"/>
                          </a:solidFill>
                          <a:latin typeface="Avenir Light" panose="020B0402020203020204" pitchFamily="34" charset="77"/>
                        </a:rPr>
                        <a:t>Name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577998">
                <a:tc>
                  <a:txBody>
                    <a:bodyPr/>
                    <a:lstStyle/>
                    <a:p>
                      <a:r>
                        <a:rPr lang="en-US" sz="1600" b="0" i="0" dirty="0">
                          <a:latin typeface="Consolas" panose="020B0609020204030204" pitchFamily="49" charset="0"/>
                          <a:cs typeface="Consolas" panose="020B0609020204030204" pitchFamily="49" charset="0"/>
                        </a:rPr>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577998">
                <a:tc>
                  <a:txBody>
                    <a:bodyPr/>
                    <a:lstStyle/>
                    <a:p>
                      <a:r>
                        <a:rPr lang="en-US" sz="1600" b="0" i="0" dirty="0">
                          <a:latin typeface="Consolas" panose="020B0609020204030204" pitchFamily="49" charset="0"/>
                          <a:cs typeface="Consolas" panose="020B0609020204030204" pitchFamily="49" charset="0"/>
                        </a:rPr>
                        <a:t>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577998">
                <a:tc>
                  <a:txBody>
                    <a:bodyPr/>
                    <a:lstStyle/>
                    <a:p>
                      <a:r>
                        <a:rPr lang="en-US" sz="1600" b="0" i="0" dirty="0">
                          <a:latin typeface="Consolas" panose="020B0609020204030204" pitchFamily="49" charset="0"/>
                          <a:cs typeface="Consolas" panose="020B0609020204030204" pitchFamily="49" charset="0"/>
                        </a:rPr>
                        <a: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577998">
                <a:tc>
                  <a:txBody>
                    <a:bodyPr/>
                    <a:lstStyle/>
                    <a:p>
                      <a:r>
                        <a:rPr lang="en-US" sz="1600" b="0" i="0" dirty="0">
                          <a:latin typeface="Consolas" panose="020B0609020204030204" pitchFamily="49" charset="0"/>
                          <a:cs typeface="Consolas" panose="020B0609020204030204" pitchFamily="49" charset="0"/>
                        </a:rPr>
                        <a:t>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577998">
                <a:tc>
                  <a:txBody>
                    <a:bodyPr/>
                    <a:lstStyle/>
                    <a:p>
                      <a:r>
                        <a:rPr lang="en-US" sz="1600" b="0" i="0" dirty="0">
                          <a:latin typeface="Consolas" panose="020B0609020204030204" pitchFamily="49" charset="0"/>
                          <a:cs typeface="Consolas" panose="020B0609020204030204" pitchFamily="49" charset="0"/>
                        </a:rPr>
                        <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letter in lower case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a:latin typeface="Avenir" panose="02000503020000020003" pitchFamily="2" charset="0"/>
              </a:rPr>
              <a:t>)</a:t>
            </a: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10.xml><?xml version="1.0" encoding="utf-8"?>
<p:tagLst xmlns:a="http://schemas.openxmlformats.org/drawingml/2006/main" xmlns:r="http://schemas.openxmlformats.org/officeDocument/2006/relationships" xmlns:p="http://schemas.openxmlformats.org/presentationml/2006/main">
  <p:tag name="TIMING" val="|22.6|40.4"/>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17.3|4.9|11.6|7|15.8"/>
</p:tagLst>
</file>

<file path=ppt/tags/tag9.xml><?xml version="1.0" encoding="utf-8"?>
<p:tagLst xmlns:a="http://schemas.openxmlformats.org/drawingml/2006/main" xmlns:r="http://schemas.openxmlformats.org/officeDocument/2006/relationships" xmlns:p="http://schemas.openxmlformats.org/presentationml/2006/main">
  <p:tag name="TIMING" val="|6|2|6.1|3.1|5.5|5.5|6.8|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7" ma:contentTypeDescription="Create a new document." ma:contentTypeScope="" ma:versionID="33386593c5eb6e225e5f36b1db4227d2">
  <xsd:schema xmlns:xsd="http://www.w3.org/2001/XMLSchema" xmlns:xs="http://www.w3.org/2001/XMLSchema" xmlns:p="http://schemas.microsoft.com/office/2006/metadata/properties" xmlns:ns2="457672a9-2aae-4e32-9c0c-21a1a727485c" targetNamespace="http://schemas.microsoft.com/office/2006/metadata/properties" ma:root="true" ma:fieldsID="f963ad55d75e1805834ffff233bf5b0c"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6A5C83-9D10-4977-9750-8A9EF3D9F0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customXml/itemProps3.xml><?xml version="1.0" encoding="utf-8"?>
<ds:datastoreItem xmlns:ds="http://schemas.openxmlformats.org/officeDocument/2006/customXml" ds:itemID="{9D0C5B9F-7D08-4AAD-9CEA-6586D27158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4998</TotalTime>
  <Words>3357</Words>
  <Application>Microsoft Office PowerPoint</Application>
  <PresentationFormat>Widescreen</PresentationFormat>
  <Paragraphs>456</Paragraphs>
  <Slides>28</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-apple-system</vt:lpstr>
      <vt:lpstr>Avenir</vt:lpstr>
      <vt:lpstr>Avenir Black</vt:lpstr>
      <vt:lpstr>Avenir Light</vt:lpstr>
      <vt:lpstr>Avenir Medium</vt:lpstr>
      <vt:lpstr>Söhne</vt:lpstr>
      <vt:lpstr>Arial</vt:lpstr>
      <vt:lpstr>Calibri</vt:lpstr>
      <vt:lpstr>Calibri Light</vt:lpstr>
      <vt:lpstr>Consolas</vt:lpstr>
      <vt:lpstr>Courier New</vt:lpstr>
      <vt:lpstr>Palatino Linotype</vt:lpstr>
      <vt:lpstr>Office Theme</vt:lpstr>
      <vt:lpstr>Practicum AI Lesson</vt:lpstr>
      <vt:lpstr> Variables</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Multiple assignment in Python</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lpstr>Strings</vt:lpstr>
      <vt:lpstr>String example</vt:lpstr>
      <vt:lpstr>Strings and indexes</vt:lpstr>
      <vt:lpstr>PowerPoint Presentation</vt:lpstr>
      <vt:lpstr>PowerPoint Presentation</vt:lpstr>
      <vt:lpstr>PowerPoint Presentation</vt:lpstr>
      <vt:lpstr>Slide intentionally left blank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509</cp:revision>
  <dcterms:created xsi:type="dcterms:W3CDTF">2020-06-14T19:48:25Z</dcterms:created>
  <dcterms:modified xsi:type="dcterms:W3CDTF">2023-07-05T17:29:02Z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